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</p:sldIdLst>
  <p:sldSz cy="5143500" cx="9144000"/>
  <p:notesSz cx="6858000" cy="9144000"/>
  <p:embeddedFontLst>
    <p:embeddedFont>
      <p:font typeface="Raleway"/>
      <p:regular r:id="rId34"/>
      <p:bold r:id="rId35"/>
      <p:italic r:id="rId36"/>
      <p:boldItalic r:id="rId37"/>
    </p:embeddedFont>
    <p:embeddedFont>
      <p:font typeface="Raleway ExtraBold"/>
      <p:bold r:id="rId38"/>
      <p:boldItalic r:id="rId39"/>
    </p:embeddedFont>
    <p:embeddedFont>
      <p:font typeface="Arimo"/>
      <p:regular r:id="rId40"/>
      <p:bold r:id="rId41"/>
      <p:italic r:id="rId42"/>
      <p:boldItalic r:id="rId43"/>
    </p:embeddedFont>
    <p:embeddedFont>
      <p:font typeface="Arimo SemiBold"/>
      <p:regular r:id="rId44"/>
      <p:bold r:id="rId45"/>
      <p:italic r:id="rId46"/>
      <p:boldItalic r:id="rId47"/>
    </p:embeddedFont>
    <p:embeddedFont>
      <p:font typeface="Poppins"/>
      <p:regular r:id="rId48"/>
      <p:bold r:id="rId49"/>
      <p:italic r:id="rId50"/>
      <p:boldItalic r:id="rId51"/>
    </p:embeddedFont>
    <p:embeddedFont>
      <p:font typeface="Inter"/>
      <p:regular r:id="rId52"/>
      <p:bold r:id="rId53"/>
      <p:italic r:id="rId54"/>
      <p:boldItalic r:id="rId55"/>
    </p:embeddedFont>
    <p:embeddedFont>
      <p:font typeface="Poppins ExtraBold"/>
      <p:bold r:id="rId56"/>
      <p:boldItalic r:id="rId57"/>
    </p:embeddedFont>
    <p:embeddedFont>
      <p:font typeface="Open Sans"/>
      <p:regular r:id="rId58"/>
      <p:bold r:id="rId59"/>
      <p:italic r:id="rId60"/>
      <p:boldItalic r:id="rId6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0D72E427-CA08-4E4D-8F47-F746E04013F5}">
  <a:tblStyle styleId="{0D72E427-CA08-4E4D-8F47-F746E04013F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Arimo-regular.fntdata"/><Relationship Id="rId42" Type="http://schemas.openxmlformats.org/officeDocument/2006/relationships/font" Target="fonts/Arimo-italic.fntdata"/><Relationship Id="rId41" Type="http://schemas.openxmlformats.org/officeDocument/2006/relationships/font" Target="fonts/Arimo-bold.fntdata"/><Relationship Id="rId44" Type="http://schemas.openxmlformats.org/officeDocument/2006/relationships/font" Target="fonts/ArimoSemiBold-regular.fntdata"/><Relationship Id="rId43" Type="http://schemas.openxmlformats.org/officeDocument/2006/relationships/font" Target="fonts/Arimo-boldItalic.fntdata"/><Relationship Id="rId46" Type="http://schemas.openxmlformats.org/officeDocument/2006/relationships/font" Target="fonts/ArimoSemiBold-italic.fntdata"/><Relationship Id="rId45" Type="http://schemas.openxmlformats.org/officeDocument/2006/relationships/font" Target="fonts/ArimoSemiBold-bold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Poppins-regular.fntdata"/><Relationship Id="rId47" Type="http://schemas.openxmlformats.org/officeDocument/2006/relationships/font" Target="fonts/ArimoSemiBold-boldItalic.fntdata"/><Relationship Id="rId49" Type="http://schemas.openxmlformats.org/officeDocument/2006/relationships/font" Target="fonts/Poppins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font" Target="fonts/Raleway-bold.fntdata"/><Relationship Id="rId34" Type="http://schemas.openxmlformats.org/officeDocument/2006/relationships/font" Target="fonts/Raleway-regular.fntdata"/><Relationship Id="rId37" Type="http://schemas.openxmlformats.org/officeDocument/2006/relationships/font" Target="fonts/Raleway-boldItalic.fntdata"/><Relationship Id="rId36" Type="http://schemas.openxmlformats.org/officeDocument/2006/relationships/font" Target="fonts/Raleway-italic.fntdata"/><Relationship Id="rId39" Type="http://schemas.openxmlformats.org/officeDocument/2006/relationships/font" Target="fonts/RalewayExtraBold-boldItalic.fntdata"/><Relationship Id="rId38" Type="http://schemas.openxmlformats.org/officeDocument/2006/relationships/font" Target="fonts/RalewayExtraBold-bold.fntdata"/><Relationship Id="rId61" Type="http://schemas.openxmlformats.org/officeDocument/2006/relationships/font" Target="fonts/OpenSans-boldItalic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font" Target="fonts/OpenSans-italic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Poppins-boldItalic.fntdata"/><Relationship Id="rId50" Type="http://schemas.openxmlformats.org/officeDocument/2006/relationships/font" Target="fonts/Poppins-italic.fntdata"/><Relationship Id="rId53" Type="http://schemas.openxmlformats.org/officeDocument/2006/relationships/font" Target="fonts/Inter-bold.fntdata"/><Relationship Id="rId52" Type="http://schemas.openxmlformats.org/officeDocument/2006/relationships/font" Target="fonts/Inter-regular.fntdata"/><Relationship Id="rId11" Type="http://schemas.openxmlformats.org/officeDocument/2006/relationships/slide" Target="slides/slide6.xml"/><Relationship Id="rId55" Type="http://schemas.openxmlformats.org/officeDocument/2006/relationships/font" Target="fonts/Inter-boldItalic.fntdata"/><Relationship Id="rId10" Type="http://schemas.openxmlformats.org/officeDocument/2006/relationships/slide" Target="slides/slide5.xml"/><Relationship Id="rId54" Type="http://schemas.openxmlformats.org/officeDocument/2006/relationships/font" Target="fonts/Inter-italic.fntdata"/><Relationship Id="rId13" Type="http://schemas.openxmlformats.org/officeDocument/2006/relationships/slide" Target="slides/slide8.xml"/><Relationship Id="rId57" Type="http://schemas.openxmlformats.org/officeDocument/2006/relationships/font" Target="fonts/PoppinsExtraBold-boldItalic.fntdata"/><Relationship Id="rId12" Type="http://schemas.openxmlformats.org/officeDocument/2006/relationships/slide" Target="slides/slide7.xml"/><Relationship Id="rId56" Type="http://schemas.openxmlformats.org/officeDocument/2006/relationships/font" Target="fonts/PoppinsExtraBold-bold.fntdata"/><Relationship Id="rId15" Type="http://schemas.openxmlformats.org/officeDocument/2006/relationships/slide" Target="slides/slide10.xml"/><Relationship Id="rId59" Type="http://schemas.openxmlformats.org/officeDocument/2006/relationships/font" Target="fonts/OpenSans-bold.fntdata"/><Relationship Id="rId14" Type="http://schemas.openxmlformats.org/officeDocument/2006/relationships/slide" Target="slides/slide9.xml"/><Relationship Id="rId58" Type="http://schemas.openxmlformats.org/officeDocument/2006/relationships/font" Target="fonts/OpenSans-regular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1" name="Shape 2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2" name="Google Shape;2042;g3146cb5cc3e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043" name="Google Shape;2043;g3146cb5cc3e_0_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3" name="Shape 2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4" name="Google Shape;2134;g390cba23fcf_5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5" name="Google Shape;2135;g390cba23fcf_5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9" name="Shape 2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" name="Google Shape;2140;g390cba23fcf_5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1" name="Google Shape;2141;g390cba23fcf_5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g390cba23fcf_5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7" name="Google Shape;2147;g390cba23fcf_5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0" name="Shape 2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1" name="Google Shape;2151;g390cba23fcf_5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2" name="Google Shape;2152;g390cba23fcf_5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6" name="Shape 2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7" name="Google Shape;2157;g390cba23fcf_5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8" name="Google Shape;2158;g390cba23fcf_5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1" name="Shape 2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2" name="Google Shape;2162;g390cba23fcf_5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3" name="Google Shape;2163;g390cba23fcf_5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8" name="Shape 2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9" name="Google Shape;2169;g390cba23fcf_5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0" name="Google Shape;2170;g390cba23fcf_5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4" name="Shape 2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5" name="Google Shape;2175;g390cba23fcf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6" name="Google Shape;2176;g390cba23fcf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0" name="Shape 2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" name="Google Shape;2181;g3997f4ee42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2" name="Google Shape;2182;g3997f4ee42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6" name="Shape 2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7" name="Google Shape;2187;g3997f4ee427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8" name="Google Shape;2188;g3997f4ee427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g3146cb5cc3e_0_60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063" name="Google Shape;2063;g3146cb5cc3e_0_606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2" name="Shape 2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3" name="Google Shape;2203;g3997f4ee427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4" name="Google Shape;2204;g3997f4ee427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2" name="Shape 2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3" name="Google Shape;2213;g390cdce557c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4" name="Google Shape;2214;g390cdce557c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4" name="Shape 2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5" name="Google Shape;2235;g390cdce557c_1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6" name="Google Shape;2236;g390cdce557c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Determine how strongly winning and losing are associated with a given card. A value of 1 means they’re not associated, or that given a specific card, winning and losing are the exact same. A value less than 1 means that card is more associated with losing and a value above 1 means that card is more associated with winning.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2" name="Shape 2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3" name="Google Shape;2243;g38652e8661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4" name="Google Shape;2244;g38652e8661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 squared test is a log likelihood ratio test. In this test, I used it to determine whether the winning and losing decks model what is expected or not. In our null hypothesis, losing and winning given a card is the exact same and our alternative is that they are different.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0" name="Shape 2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1" name="Google Shape;2251;g38652e86613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2" name="Google Shape;2252;g38652e86613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vast majority(~90%) of the values are extremely small and show that winning and losing given a card is not the exact same.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6" name="Shape 2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7" name="Google Shape;2257;g390cba23fcf_3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8" name="Google Shape;2258;g390cba23fcf_3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2" name="Shape 2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" name="Google Shape;2263;g390cba23fcf_3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4" name="Google Shape;2264;g390cba23fcf_3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8" name="Shape 2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9" name="Google Shape;2269;g3998ed62ce4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0" name="Google Shape;2270;g3998ed62ce4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3" name="Shape 2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4" name="Google Shape;2274;g390cba23fcf_5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5" name="Google Shape;2275;g390cba23fcf_5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8" name="Shape 2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9" name="Google Shape;2079;g390cba23fcf_5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0" name="Google Shape;2080;g390cba23fcf_5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5" name="Shape 2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6" name="Google Shape;2086;g3146cb5cc3e_0_93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087" name="Google Shape;2087;g3146cb5cc3e_0_934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3" name="Shape 2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4" name="Google Shape;2094;g3998ed62ce4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5" name="Google Shape;2095;g3998ed62ce4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g3998ed62ce4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4" name="Google Shape;2104;g3998ed62ce4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2" name="Shape 2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3" name="Google Shape;2113;g390cdce557c_2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4" name="Google Shape;2114;g390cdce557c_2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9" name="Shape 2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0" name="Google Shape;2120;g390cba23fcf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1" name="Google Shape;2121;g390cba23fcf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5" name="Shape 2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6" name="Google Shape;2126;g390cdce557c_2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7" name="Google Shape;2127;g390cdce557c_2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Gamemode: we decided on the most commonly used game mode to help reduce values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Date: we decided to pick a single date (12/9); optimal date out of all weekdays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Relevant Rows: deleting and choosing rows based off of our question and we included columns such as winner/loser cards, their respective level, and each decks respective average elixir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bit.ly/3A1uf1Q" TargetMode="External"/><Relationship Id="rId3" Type="http://schemas.openxmlformats.org/officeDocument/2006/relationships/hyperlink" Target="http://bit.ly/2TtBDfr" TargetMode="Externa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1169225" y="560775"/>
            <a:ext cx="6805500" cy="229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1677750" y="3231851"/>
            <a:ext cx="5788500" cy="6690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grpSp>
        <p:nvGrpSpPr>
          <p:cNvPr id="11" name="Google Shape;11;p2"/>
          <p:cNvGrpSpPr/>
          <p:nvPr/>
        </p:nvGrpSpPr>
        <p:grpSpPr>
          <a:xfrm>
            <a:off x="-450421" y="-383841"/>
            <a:ext cx="1507871" cy="1510263"/>
            <a:chOff x="39184" y="-151930"/>
            <a:chExt cx="1309825" cy="1311903"/>
          </a:xfrm>
        </p:grpSpPr>
        <p:sp>
          <p:nvSpPr>
            <p:cNvPr id="12" name="Google Shape;12;p2"/>
            <p:cNvSpPr/>
            <p:nvPr/>
          </p:nvSpPr>
          <p:spPr>
            <a:xfrm>
              <a:off x="1304909" y="544953"/>
              <a:ext cx="44100" cy="44100"/>
            </a:xfrm>
            <a:prstGeom prst="ellipse">
              <a:avLst/>
            </a:prstGeom>
            <a:solidFill>
              <a:srgbClr val="A7B3B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1231442" y="614221"/>
              <a:ext cx="48279" cy="48278"/>
            </a:xfrm>
            <a:custGeom>
              <a:rect b="b" l="l" r="r" t="t"/>
              <a:pathLst>
                <a:path extrusionOk="0" h="1094" w="1095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6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rgbClr val="A7B3B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1160075" y="685588"/>
              <a:ext cx="48278" cy="48278"/>
            </a:xfrm>
            <a:custGeom>
              <a:rect b="b" l="l" r="r" t="t"/>
              <a:pathLst>
                <a:path extrusionOk="0" h="1094" w="1094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solidFill>
              <a:srgbClr val="A7B3B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1088707" y="756956"/>
              <a:ext cx="48278" cy="48279"/>
            </a:xfrm>
            <a:custGeom>
              <a:rect b="b" l="l" r="r" t="t"/>
              <a:pathLst>
                <a:path extrusionOk="0" h="1095" w="1094">
                  <a:moveTo>
                    <a:pt x="194" y="900"/>
                  </a:moveTo>
                  <a:cubicBezTo>
                    <a:pt x="0" y="706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rgbClr val="A7B3B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1019439" y="828324"/>
              <a:ext cx="46178" cy="46179"/>
            </a:xfrm>
            <a:custGeom>
              <a:rect b="b" l="l" r="r" t="t"/>
              <a:pathLst>
                <a:path extrusionOk="0" h="1095" w="1094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rgbClr val="A7B3B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948072" y="899691"/>
              <a:ext cx="48279" cy="461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rgbClr val="A7B3B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76704" y="968960"/>
              <a:ext cx="48279" cy="48278"/>
            </a:xfrm>
            <a:custGeom>
              <a:rect b="b" l="l" r="r" t="t"/>
              <a:pathLst>
                <a:path extrusionOk="0" h="1094" w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rgbClr val="A7B3B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805336" y="1040328"/>
              <a:ext cx="48279" cy="48278"/>
            </a:xfrm>
            <a:custGeom>
              <a:rect b="b" l="l" r="r" t="t"/>
              <a:pathLst>
                <a:path extrusionOk="0" h="1094" w="1095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6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rgbClr val="A7B3B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733969" y="1111695"/>
              <a:ext cx="48278" cy="48278"/>
            </a:xfrm>
            <a:custGeom>
              <a:rect b="b" l="l" r="r" t="t"/>
              <a:pathLst>
                <a:path extrusionOk="0" h="1094" w="1094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solidFill>
              <a:srgbClr val="A7B3B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1244036" y="486180"/>
              <a:ext cx="48279" cy="482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rgbClr val="A7B3B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1174769" y="557547"/>
              <a:ext cx="46178" cy="46179"/>
            </a:xfrm>
            <a:custGeom>
              <a:rect b="b" l="l" r="r" t="t"/>
              <a:pathLst>
                <a:path extrusionOk="0" h="1095" w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rgbClr val="A7B3B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1105499" y="628915"/>
              <a:ext cx="44100" cy="44100"/>
            </a:xfrm>
            <a:prstGeom prst="ellipse">
              <a:avLst/>
            </a:prstGeom>
            <a:solidFill>
              <a:srgbClr val="A7B3B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1034132" y="700282"/>
              <a:ext cx="44100" cy="44100"/>
            </a:xfrm>
            <a:prstGeom prst="ellipse">
              <a:avLst/>
            </a:prstGeom>
            <a:solidFill>
              <a:srgbClr val="A7B3B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960666" y="769550"/>
              <a:ext cx="48279" cy="482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rgbClr val="A7B3B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889298" y="840918"/>
              <a:ext cx="48279" cy="482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rgbClr val="A7B3B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817931" y="912285"/>
              <a:ext cx="48279" cy="482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rgbClr val="A7B3B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48662" y="983653"/>
              <a:ext cx="46178" cy="46179"/>
            </a:xfrm>
            <a:custGeom>
              <a:rect b="b" l="l" r="r" t="t"/>
              <a:pathLst>
                <a:path extrusionOk="0" h="1095" w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rgbClr val="A7B3B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77294" y="1052922"/>
              <a:ext cx="46178" cy="48278"/>
            </a:xfrm>
            <a:custGeom>
              <a:rect b="b" l="l" r="r" t="t"/>
              <a:pathLst>
                <a:path extrusionOk="0" h="1094" w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rgbClr val="A7B3B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1187363" y="427407"/>
              <a:ext cx="48278" cy="48279"/>
            </a:xfrm>
            <a:custGeom>
              <a:rect b="b" l="l" r="r" t="t"/>
              <a:pathLst>
                <a:path extrusionOk="0" h="1095" w="1094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rgbClr val="A7B3B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1115995" y="498774"/>
              <a:ext cx="48278" cy="48279"/>
            </a:xfrm>
            <a:custGeom>
              <a:rect b="b" l="l" r="r" t="t"/>
              <a:pathLst>
                <a:path extrusionOk="0" h="1095" w="1094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rgbClr val="A7B3B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1046726" y="572240"/>
              <a:ext cx="44100" cy="44100"/>
            </a:xfrm>
            <a:prstGeom prst="ellipse">
              <a:avLst/>
            </a:prstGeom>
            <a:solidFill>
              <a:srgbClr val="A7B3B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975359" y="643608"/>
              <a:ext cx="44100" cy="42000"/>
            </a:xfrm>
            <a:prstGeom prst="ellipse">
              <a:avLst/>
            </a:prstGeom>
            <a:solidFill>
              <a:srgbClr val="A7B3B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901893" y="710777"/>
              <a:ext cx="48279" cy="48278"/>
            </a:xfrm>
            <a:custGeom>
              <a:rect b="b" l="l" r="r" t="t"/>
              <a:pathLst>
                <a:path extrusionOk="0" h="1094" w="1095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6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rgbClr val="A7B3B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832623" y="782145"/>
              <a:ext cx="46178" cy="48278"/>
            </a:xfrm>
            <a:custGeom>
              <a:rect b="b" l="l" r="r" t="t"/>
              <a:pathLst>
                <a:path extrusionOk="0" h="1094" w="1094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solidFill>
              <a:srgbClr val="A7B3B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761256" y="853512"/>
              <a:ext cx="48278" cy="48279"/>
            </a:xfrm>
            <a:custGeom>
              <a:rect b="b" l="l" r="r" t="t"/>
              <a:pathLst>
                <a:path extrusionOk="0" h="1095" w="1094">
                  <a:moveTo>
                    <a:pt x="194" y="900"/>
                  </a:moveTo>
                  <a:cubicBezTo>
                    <a:pt x="0" y="706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rgbClr val="A7B3B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689888" y="924880"/>
              <a:ext cx="48278" cy="48279"/>
            </a:xfrm>
            <a:custGeom>
              <a:rect b="b" l="l" r="r" t="t"/>
              <a:pathLst>
                <a:path extrusionOk="0" h="1095" w="1094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rgbClr val="A7B3B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618521" y="996247"/>
              <a:ext cx="48279" cy="482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rgbClr val="A7B3B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1128589" y="370732"/>
              <a:ext cx="48279" cy="46178"/>
            </a:xfrm>
            <a:custGeom>
              <a:rect b="b" l="l" r="r" t="t"/>
              <a:pathLst>
                <a:path extrusionOk="0" h="1094" w="1095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89" y="1094"/>
                    <a:pt x="195" y="899"/>
                  </a:cubicBezTo>
                  <a:close/>
                </a:path>
              </a:pathLst>
            </a:custGeom>
            <a:solidFill>
              <a:srgbClr val="A7B3B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1057221" y="440001"/>
              <a:ext cx="48279" cy="482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rgbClr val="A7B3B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985854" y="511368"/>
              <a:ext cx="48279" cy="482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rgbClr val="A7B3B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916585" y="582736"/>
              <a:ext cx="46179" cy="482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rgbClr val="A7B3B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845218" y="654104"/>
              <a:ext cx="48278" cy="48278"/>
            </a:xfrm>
            <a:custGeom>
              <a:rect b="b" l="l" r="r" t="t"/>
              <a:pathLst>
                <a:path extrusionOk="0" h="1094" w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rgbClr val="A7B3B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775949" y="727570"/>
              <a:ext cx="44100" cy="42000"/>
            </a:xfrm>
            <a:prstGeom prst="ellipse">
              <a:avLst/>
            </a:prstGeom>
            <a:solidFill>
              <a:srgbClr val="A7B3B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702483" y="796839"/>
              <a:ext cx="48279" cy="46178"/>
            </a:xfrm>
            <a:custGeom>
              <a:rect b="b" l="l" r="r" t="t"/>
              <a:pathLst>
                <a:path extrusionOk="0" h="1094" w="1095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89" y="1094"/>
                    <a:pt x="195" y="899"/>
                  </a:cubicBezTo>
                  <a:close/>
                </a:path>
              </a:pathLst>
            </a:custGeom>
            <a:solidFill>
              <a:srgbClr val="A7B3B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631115" y="866107"/>
              <a:ext cx="48279" cy="482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rgbClr val="A7B3B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559747" y="937475"/>
              <a:ext cx="48279" cy="482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rgbClr val="A7B3B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1071915" y="311959"/>
              <a:ext cx="46179" cy="48278"/>
            </a:xfrm>
            <a:custGeom>
              <a:rect b="b" l="l" r="r" t="t"/>
              <a:pathLst>
                <a:path extrusionOk="0" h="1094" w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rgbClr val="A7B3B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1000547" y="383327"/>
              <a:ext cx="48279" cy="48278"/>
            </a:xfrm>
            <a:custGeom>
              <a:rect b="b" l="l" r="r" t="t"/>
              <a:pathLst>
                <a:path extrusionOk="0" h="1094" w="1095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rgbClr val="A7B3B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929180" y="454694"/>
              <a:ext cx="48278" cy="46179"/>
            </a:xfrm>
            <a:custGeom>
              <a:rect b="b" l="l" r="r" t="t"/>
              <a:pathLst>
                <a:path extrusionOk="0" h="1095" w="1094">
                  <a:moveTo>
                    <a:pt x="194" y="900"/>
                  </a:moveTo>
                  <a:cubicBezTo>
                    <a:pt x="0" y="706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6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rgbClr val="A7B3B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857812" y="523963"/>
              <a:ext cx="48278" cy="48279"/>
            </a:xfrm>
            <a:custGeom>
              <a:rect b="b" l="l" r="r" t="t"/>
              <a:pathLst>
                <a:path extrusionOk="0" h="1095" w="1094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rgbClr val="A7B3B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786444" y="595330"/>
              <a:ext cx="48278" cy="48279"/>
            </a:xfrm>
            <a:custGeom>
              <a:rect b="b" l="l" r="r" t="t"/>
              <a:pathLst>
                <a:path extrusionOk="0" h="1095" w="1094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rgbClr val="A7B3B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717176" y="668797"/>
              <a:ext cx="44100" cy="44100"/>
            </a:xfrm>
            <a:prstGeom prst="ellipse">
              <a:avLst/>
            </a:prstGeom>
            <a:solidFill>
              <a:srgbClr val="A7B3B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647907" y="740164"/>
              <a:ext cx="42000" cy="44100"/>
            </a:xfrm>
            <a:prstGeom prst="ellipse">
              <a:avLst/>
            </a:prstGeom>
            <a:solidFill>
              <a:srgbClr val="A7B3B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574441" y="809433"/>
              <a:ext cx="48279" cy="48278"/>
            </a:xfrm>
            <a:custGeom>
              <a:rect b="b" l="l" r="r" t="t"/>
              <a:pathLst>
                <a:path extrusionOk="0" h="1094" w="1095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rgbClr val="A7B3B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503073" y="880800"/>
              <a:ext cx="48278" cy="46178"/>
            </a:xfrm>
            <a:custGeom>
              <a:rect b="b" l="l" r="r" t="t"/>
              <a:pathLst>
                <a:path extrusionOk="0" h="1094" w="1094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solidFill>
              <a:srgbClr val="A7B3B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1013141" y="253186"/>
              <a:ext cx="48279" cy="482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rgbClr val="A7B3B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941774" y="324553"/>
              <a:ext cx="48278" cy="48278"/>
            </a:xfrm>
            <a:custGeom>
              <a:rect b="b" l="l" r="r" t="t"/>
              <a:pathLst>
                <a:path extrusionOk="0" h="1094" w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rgbClr val="A7B3B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870406" y="395921"/>
              <a:ext cx="48278" cy="48278"/>
            </a:xfrm>
            <a:custGeom>
              <a:rect b="b" l="l" r="r" t="t"/>
              <a:pathLst>
                <a:path extrusionOk="0" h="1094" w="1094">
                  <a:moveTo>
                    <a:pt x="194" y="900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rgbClr val="A7B3B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799039" y="467288"/>
              <a:ext cx="48279" cy="48278"/>
            </a:xfrm>
            <a:custGeom>
              <a:rect b="b" l="l" r="r" t="t"/>
              <a:pathLst>
                <a:path extrusionOk="0" h="1094" w="1095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89" y="1094"/>
                    <a:pt x="195" y="899"/>
                  </a:cubicBezTo>
                  <a:close/>
                </a:path>
              </a:pathLst>
            </a:custGeom>
            <a:solidFill>
              <a:srgbClr val="A7B3B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729770" y="538656"/>
              <a:ext cx="46179" cy="461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rgbClr val="A7B3B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658403" y="607925"/>
              <a:ext cx="48279" cy="482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rgbClr val="A7B3B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587035" y="679292"/>
              <a:ext cx="48279" cy="482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rgbClr val="A7B3B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515667" y="750660"/>
              <a:ext cx="48278" cy="48278"/>
            </a:xfrm>
            <a:custGeom>
              <a:rect b="b" l="l" r="r" t="t"/>
              <a:pathLst>
                <a:path extrusionOk="0" h="1094" w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rgbClr val="A7B3B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444300" y="822027"/>
              <a:ext cx="48278" cy="48278"/>
            </a:xfrm>
            <a:custGeom>
              <a:rect b="b" l="l" r="r" t="t"/>
              <a:pathLst>
                <a:path extrusionOk="0" h="1094" w="1094">
                  <a:moveTo>
                    <a:pt x="194" y="900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rgbClr val="A7B3B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954368" y="196512"/>
              <a:ext cx="48278" cy="46179"/>
            </a:xfrm>
            <a:custGeom>
              <a:rect b="b" l="l" r="r" t="t"/>
              <a:pathLst>
                <a:path extrusionOk="0" h="1095" w="1094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rgbClr val="A7B3B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885100" y="267879"/>
              <a:ext cx="46178" cy="46179"/>
            </a:xfrm>
            <a:custGeom>
              <a:rect b="b" l="l" r="r" t="t"/>
              <a:pathLst>
                <a:path extrusionOk="0" h="1095" w="1094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rgbClr val="A7B3B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813732" y="337148"/>
              <a:ext cx="46179" cy="482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rgbClr val="A7B3B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742364" y="408515"/>
              <a:ext cx="48279" cy="48278"/>
            </a:xfrm>
            <a:custGeom>
              <a:rect b="b" l="l" r="r" t="t"/>
              <a:pathLst>
                <a:path extrusionOk="0" h="1094" w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rgbClr val="A7B3B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670997" y="479883"/>
              <a:ext cx="48279" cy="48278"/>
            </a:xfrm>
            <a:custGeom>
              <a:rect b="b" l="l" r="r" t="t"/>
              <a:pathLst>
                <a:path extrusionOk="0" h="1094" w="1095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solidFill>
              <a:srgbClr val="A7B3B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599629" y="551250"/>
              <a:ext cx="48279" cy="482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rgbClr val="A7B3B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528262" y="622618"/>
              <a:ext cx="48278" cy="48279"/>
            </a:xfrm>
            <a:custGeom>
              <a:rect b="b" l="l" r="r" t="t"/>
              <a:pathLst>
                <a:path extrusionOk="0" h="1095" w="1094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rgbClr val="A7B3B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456894" y="693985"/>
              <a:ext cx="48278" cy="46179"/>
            </a:xfrm>
            <a:custGeom>
              <a:rect b="b" l="l" r="r" t="t"/>
              <a:pathLst>
                <a:path extrusionOk="0" h="1095" w="1094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rgbClr val="A7B3B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389725" y="765353"/>
              <a:ext cx="42000" cy="44100"/>
            </a:xfrm>
            <a:prstGeom prst="ellipse">
              <a:avLst/>
            </a:prstGeom>
            <a:solidFill>
              <a:srgbClr val="A7B3B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899793" y="139837"/>
              <a:ext cx="44100" cy="44100"/>
            </a:xfrm>
            <a:prstGeom prst="ellipse">
              <a:avLst/>
            </a:prstGeom>
            <a:solidFill>
              <a:srgbClr val="A7B3B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828425" y="211205"/>
              <a:ext cx="44100" cy="44100"/>
            </a:xfrm>
            <a:prstGeom prst="ellipse">
              <a:avLst/>
            </a:prstGeom>
            <a:solidFill>
              <a:srgbClr val="A7B3B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754959" y="280473"/>
              <a:ext cx="48279" cy="482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rgbClr val="A7B3B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683591" y="351841"/>
              <a:ext cx="48279" cy="461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rgbClr val="A7B3B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612224" y="421109"/>
              <a:ext cx="48278" cy="48278"/>
            </a:xfrm>
            <a:custGeom>
              <a:rect b="b" l="l" r="r" t="t"/>
              <a:pathLst>
                <a:path extrusionOk="0" h="1094" w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rgbClr val="A7B3B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542955" y="492477"/>
              <a:ext cx="46178" cy="48278"/>
            </a:xfrm>
            <a:custGeom>
              <a:rect b="b" l="l" r="r" t="t"/>
              <a:pathLst>
                <a:path extrusionOk="0" h="1094" w="1094">
                  <a:moveTo>
                    <a:pt x="194" y="900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rgbClr val="A7B3B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471587" y="563845"/>
              <a:ext cx="48278" cy="48278"/>
            </a:xfrm>
            <a:custGeom>
              <a:rect b="b" l="l" r="r" t="t"/>
              <a:pathLst>
                <a:path extrusionOk="0" h="1094" w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899"/>
                  </a:cubicBezTo>
                  <a:cubicBezTo>
                    <a:pt x="705" y="1094"/>
                    <a:pt x="389" y="1094"/>
                    <a:pt x="195" y="899"/>
                  </a:cubicBezTo>
                  <a:close/>
                </a:path>
              </a:pathLst>
            </a:custGeom>
            <a:solidFill>
              <a:srgbClr val="A7B3B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400220" y="635212"/>
              <a:ext cx="48279" cy="482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rgbClr val="A7B3B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328852" y="706580"/>
              <a:ext cx="48279" cy="482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rgbClr val="A7B3B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841020" y="81064"/>
              <a:ext cx="44100" cy="44100"/>
            </a:xfrm>
            <a:prstGeom prst="ellipse">
              <a:avLst/>
            </a:prstGeom>
            <a:solidFill>
              <a:srgbClr val="A7B3B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767553" y="150333"/>
              <a:ext cx="48279" cy="48278"/>
            </a:xfrm>
            <a:custGeom>
              <a:rect b="b" l="l" r="r" t="t"/>
              <a:pathLst>
                <a:path extrusionOk="0" h="1094" w="1095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solidFill>
              <a:srgbClr val="A7B3B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696185" y="221700"/>
              <a:ext cx="48279" cy="482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rgbClr val="A7B3B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626917" y="293068"/>
              <a:ext cx="46178" cy="48279"/>
            </a:xfrm>
            <a:custGeom>
              <a:rect b="b" l="l" r="r" t="t"/>
              <a:pathLst>
                <a:path extrusionOk="0" h="1095" w="1094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rgbClr val="A7B3B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555549" y="364435"/>
              <a:ext cx="48278" cy="48279"/>
            </a:xfrm>
            <a:custGeom>
              <a:rect b="b" l="l" r="r" t="t"/>
              <a:pathLst>
                <a:path extrusionOk="0" h="1095" w="1094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rgbClr val="A7B3B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484182" y="435803"/>
              <a:ext cx="48279" cy="461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rgbClr val="A7B3B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412814" y="507170"/>
              <a:ext cx="48279" cy="46178"/>
            </a:xfrm>
            <a:custGeom>
              <a:rect b="b" l="l" r="r" t="t"/>
              <a:pathLst>
                <a:path extrusionOk="0" h="1094" w="1095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rgbClr val="A7B3B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341447" y="576439"/>
              <a:ext cx="48279" cy="48278"/>
            </a:xfrm>
            <a:custGeom>
              <a:rect b="b" l="l" r="r" t="t"/>
              <a:pathLst>
                <a:path extrusionOk="0" h="1094" w="1095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solidFill>
              <a:srgbClr val="A7B3B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270079" y="647806"/>
              <a:ext cx="48279" cy="482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rgbClr val="A7B3B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782246" y="22291"/>
              <a:ext cx="46179" cy="482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rgbClr val="A7B3B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710879" y="93658"/>
              <a:ext cx="48278" cy="48278"/>
            </a:xfrm>
            <a:custGeom>
              <a:rect b="b" l="l" r="r" t="t"/>
              <a:pathLst>
                <a:path extrusionOk="0" h="1094" w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rgbClr val="A7B3B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641610" y="167125"/>
              <a:ext cx="44100" cy="42000"/>
            </a:xfrm>
            <a:prstGeom prst="ellipse">
              <a:avLst/>
            </a:prstGeom>
            <a:solidFill>
              <a:srgbClr val="A7B3B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570243" y="236393"/>
              <a:ext cx="44100" cy="44100"/>
            </a:xfrm>
            <a:prstGeom prst="ellipse">
              <a:avLst/>
            </a:prstGeom>
            <a:solidFill>
              <a:srgbClr val="A7B3B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496776" y="305662"/>
              <a:ext cx="48279" cy="482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rgbClr val="A7B3B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425408" y="377030"/>
              <a:ext cx="48279" cy="482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rgbClr val="A7B3B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356140" y="448397"/>
              <a:ext cx="46179" cy="482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rgbClr val="A7B3B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284772" y="519765"/>
              <a:ext cx="46179" cy="48278"/>
            </a:xfrm>
            <a:custGeom>
              <a:rect b="b" l="l" r="r" t="t"/>
              <a:pathLst>
                <a:path extrusionOk="0" h="1094" w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rgbClr val="A7B3B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213405" y="591132"/>
              <a:ext cx="48278" cy="46178"/>
            </a:xfrm>
            <a:custGeom>
              <a:rect b="b" l="l" r="r" t="t"/>
              <a:pathLst>
                <a:path extrusionOk="0" h="1094" w="1094">
                  <a:moveTo>
                    <a:pt x="194" y="900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rgbClr val="A7B3B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723473" y="-36482"/>
              <a:ext cx="48278" cy="48279"/>
            </a:xfrm>
            <a:custGeom>
              <a:rect b="b" l="l" r="r" t="t"/>
              <a:pathLst>
                <a:path extrusionOk="0" h="1095" w="1094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rgbClr val="A7B3B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652105" y="34885"/>
              <a:ext cx="48278" cy="48279"/>
            </a:xfrm>
            <a:custGeom>
              <a:rect b="b" l="l" r="r" t="t"/>
              <a:pathLst>
                <a:path extrusionOk="0" h="1095" w="1094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rgbClr val="A7B3B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582837" y="108352"/>
              <a:ext cx="44100" cy="44100"/>
            </a:xfrm>
            <a:prstGeom prst="ellipse">
              <a:avLst/>
            </a:prstGeom>
            <a:solidFill>
              <a:srgbClr val="A7B3B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511469" y="179719"/>
              <a:ext cx="44100" cy="44100"/>
            </a:xfrm>
            <a:prstGeom prst="ellipse">
              <a:avLst/>
            </a:prstGeom>
            <a:solidFill>
              <a:srgbClr val="A7B3B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440102" y="248988"/>
              <a:ext cx="46179" cy="46178"/>
            </a:xfrm>
            <a:custGeom>
              <a:rect b="b" l="l" r="r" t="t"/>
              <a:pathLst>
                <a:path extrusionOk="0" h="1094" w="1095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solidFill>
              <a:srgbClr val="A7B3B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368734" y="318256"/>
              <a:ext cx="48279" cy="482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rgbClr val="A7B3B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297367" y="389624"/>
              <a:ext cx="48278" cy="48279"/>
            </a:xfrm>
            <a:custGeom>
              <a:rect b="b" l="l" r="r" t="t"/>
              <a:pathLst>
                <a:path extrusionOk="0" h="1095" w="1094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rgbClr val="A7B3B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225999" y="460991"/>
              <a:ext cx="48278" cy="48279"/>
            </a:xfrm>
            <a:custGeom>
              <a:rect b="b" l="l" r="r" t="t"/>
              <a:pathLst>
                <a:path extrusionOk="0" h="1095" w="1094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rgbClr val="A7B3B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154631" y="532359"/>
              <a:ext cx="48279" cy="482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rgbClr val="A7B3B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664700" y="-93157"/>
              <a:ext cx="48278" cy="46179"/>
            </a:xfrm>
            <a:custGeom>
              <a:rect b="b" l="l" r="r" t="t"/>
              <a:pathLst>
                <a:path extrusionOk="0" h="1095" w="1094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rgbClr val="A7B3B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593332" y="-23888"/>
              <a:ext cx="48279" cy="482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rgbClr val="A7B3B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524064" y="47479"/>
              <a:ext cx="46179" cy="482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rgbClr val="A7B3B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452696" y="118847"/>
              <a:ext cx="48279" cy="482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rgbClr val="A7B3B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381328" y="190214"/>
              <a:ext cx="48279" cy="48278"/>
            </a:xfrm>
            <a:custGeom>
              <a:rect b="b" l="l" r="r" t="t"/>
              <a:pathLst>
                <a:path extrusionOk="0" h="1094" w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rgbClr val="A7B3B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312060" y="263681"/>
              <a:ext cx="44100" cy="44100"/>
            </a:xfrm>
            <a:prstGeom prst="ellipse">
              <a:avLst/>
            </a:prstGeom>
            <a:solidFill>
              <a:srgbClr val="A7B3B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238593" y="332950"/>
              <a:ext cx="48278" cy="46179"/>
            </a:xfrm>
            <a:custGeom>
              <a:rect b="b" l="l" r="r" t="t"/>
              <a:pathLst>
                <a:path extrusionOk="0" h="1095" w="1094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rgbClr val="A7B3B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167226" y="404317"/>
              <a:ext cx="48279" cy="461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rgbClr val="A7B3B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97957" y="473586"/>
              <a:ext cx="46179" cy="482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rgbClr val="A7B3B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608025" y="-151930"/>
              <a:ext cx="48279" cy="48278"/>
            </a:xfrm>
            <a:custGeom>
              <a:rect b="b" l="l" r="r" t="t"/>
              <a:pathLst>
                <a:path extrusionOk="0" h="1094" w="1095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rgbClr val="A7B3B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536658" y="-80562"/>
              <a:ext cx="48279" cy="48278"/>
            </a:xfrm>
            <a:custGeom>
              <a:rect b="b" l="l" r="r" t="t"/>
              <a:pathLst>
                <a:path extrusionOk="0" h="1094" w="1095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solidFill>
              <a:srgbClr val="A7B3B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465290" y="-9195"/>
              <a:ext cx="48279" cy="482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rgbClr val="A7B3B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393923" y="62173"/>
              <a:ext cx="48278" cy="46179"/>
            </a:xfrm>
            <a:custGeom>
              <a:rect b="b" l="l" r="r" t="t"/>
              <a:pathLst>
                <a:path extrusionOk="0" h="1095" w="1094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rgbClr val="A7B3B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322555" y="131441"/>
              <a:ext cx="48278" cy="48279"/>
            </a:xfrm>
            <a:custGeom>
              <a:rect b="b" l="l" r="r" t="t"/>
              <a:pathLst>
                <a:path extrusionOk="0" h="1095" w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rgbClr val="A7B3B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255386" y="204908"/>
              <a:ext cx="42000" cy="44100"/>
            </a:xfrm>
            <a:prstGeom prst="ellipse">
              <a:avLst/>
            </a:prstGeom>
            <a:solidFill>
              <a:srgbClr val="A7B3B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184018" y="276275"/>
              <a:ext cx="42000" cy="44100"/>
            </a:xfrm>
            <a:prstGeom prst="ellipse">
              <a:avLst/>
            </a:prstGeom>
            <a:solidFill>
              <a:srgbClr val="A7B3B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110552" y="345544"/>
              <a:ext cx="48279" cy="48278"/>
            </a:xfrm>
            <a:custGeom>
              <a:rect b="b" l="l" r="r" t="t"/>
              <a:pathLst>
                <a:path extrusionOk="0" h="1094" w="1095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solidFill>
              <a:srgbClr val="A7B3B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39184" y="416911"/>
              <a:ext cx="48279" cy="482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rgbClr val="A7B3B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9" name="Google Shape;129;p2"/>
          <p:cNvGrpSpPr/>
          <p:nvPr/>
        </p:nvGrpSpPr>
        <p:grpSpPr>
          <a:xfrm flipH="1">
            <a:off x="8057468" y="4108382"/>
            <a:ext cx="1507871" cy="1510263"/>
            <a:chOff x="39184" y="-151930"/>
            <a:chExt cx="1309825" cy="1311903"/>
          </a:xfrm>
        </p:grpSpPr>
        <p:sp>
          <p:nvSpPr>
            <p:cNvPr id="130" name="Google Shape;130;p2"/>
            <p:cNvSpPr/>
            <p:nvPr/>
          </p:nvSpPr>
          <p:spPr>
            <a:xfrm>
              <a:off x="1304909" y="544953"/>
              <a:ext cx="44100" cy="44100"/>
            </a:xfrm>
            <a:prstGeom prst="ellipse">
              <a:avLst/>
            </a:prstGeom>
            <a:solidFill>
              <a:srgbClr val="E0B4A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1231442" y="614221"/>
              <a:ext cx="48279" cy="48278"/>
            </a:xfrm>
            <a:custGeom>
              <a:rect b="b" l="l" r="r" t="t"/>
              <a:pathLst>
                <a:path extrusionOk="0" h="1094" w="1095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6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rgbClr val="E0B4A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1160075" y="685588"/>
              <a:ext cx="48278" cy="48278"/>
            </a:xfrm>
            <a:custGeom>
              <a:rect b="b" l="l" r="r" t="t"/>
              <a:pathLst>
                <a:path extrusionOk="0" h="1094" w="1094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solidFill>
              <a:srgbClr val="E0B4A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1088707" y="756956"/>
              <a:ext cx="48278" cy="48279"/>
            </a:xfrm>
            <a:custGeom>
              <a:rect b="b" l="l" r="r" t="t"/>
              <a:pathLst>
                <a:path extrusionOk="0" h="1095" w="1094">
                  <a:moveTo>
                    <a:pt x="194" y="900"/>
                  </a:moveTo>
                  <a:cubicBezTo>
                    <a:pt x="0" y="706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rgbClr val="E0B4A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34;p2"/>
            <p:cNvSpPr/>
            <p:nvPr/>
          </p:nvSpPr>
          <p:spPr>
            <a:xfrm>
              <a:off x="1019439" y="828324"/>
              <a:ext cx="46178" cy="46179"/>
            </a:xfrm>
            <a:custGeom>
              <a:rect b="b" l="l" r="r" t="t"/>
              <a:pathLst>
                <a:path extrusionOk="0" h="1095" w="1094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rgbClr val="E0B4A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135;p2"/>
            <p:cNvSpPr/>
            <p:nvPr/>
          </p:nvSpPr>
          <p:spPr>
            <a:xfrm>
              <a:off x="948072" y="899691"/>
              <a:ext cx="48279" cy="461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rgbClr val="E0B4A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136;p2"/>
            <p:cNvSpPr/>
            <p:nvPr/>
          </p:nvSpPr>
          <p:spPr>
            <a:xfrm>
              <a:off x="876704" y="968960"/>
              <a:ext cx="48279" cy="48278"/>
            </a:xfrm>
            <a:custGeom>
              <a:rect b="b" l="l" r="r" t="t"/>
              <a:pathLst>
                <a:path extrusionOk="0" h="1094" w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rgbClr val="E0B4A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805336" y="1040328"/>
              <a:ext cx="48279" cy="48278"/>
            </a:xfrm>
            <a:custGeom>
              <a:rect b="b" l="l" r="r" t="t"/>
              <a:pathLst>
                <a:path extrusionOk="0" h="1094" w="1095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6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rgbClr val="E0B4A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38;p2"/>
            <p:cNvSpPr/>
            <p:nvPr/>
          </p:nvSpPr>
          <p:spPr>
            <a:xfrm>
              <a:off x="733969" y="1111695"/>
              <a:ext cx="48278" cy="48278"/>
            </a:xfrm>
            <a:custGeom>
              <a:rect b="b" l="l" r="r" t="t"/>
              <a:pathLst>
                <a:path extrusionOk="0" h="1094" w="1094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solidFill>
              <a:srgbClr val="E0B4A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39;p2"/>
            <p:cNvSpPr/>
            <p:nvPr/>
          </p:nvSpPr>
          <p:spPr>
            <a:xfrm>
              <a:off x="1244036" y="486180"/>
              <a:ext cx="48279" cy="482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rgbClr val="E0B4A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40;p2"/>
            <p:cNvSpPr/>
            <p:nvPr/>
          </p:nvSpPr>
          <p:spPr>
            <a:xfrm>
              <a:off x="1174769" y="557547"/>
              <a:ext cx="46178" cy="46179"/>
            </a:xfrm>
            <a:custGeom>
              <a:rect b="b" l="l" r="r" t="t"/>
              <a:pathLst>
                <a:path extrusionOk="0" h="1095" w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rgbClr val="E0B4A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41;p2"/>
            <p:cNvSpPr/>
            <p:nvPr/>
          </p:nvSpPr>
          <p:spPr>
            <a:xfrm>
              <a:off x="1105499" y="628915"/>
              <a:ext cx="44100" cy="44100"/>
            </a:xfrm>
            <a:prstGeom prst="ellipse">
              <a:avLst/>
            </a:prstGeom>
            <a:solidFill>
              <a:srgbClr val="E0B4A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42;p2"/>
            <p:cNvSpPr/>
            <p:nvPr/>
          </p:nvSpPr>
          <p:spPr>
            <a:xfrm>
              <a:off x="1034132" y="700282"/>
              <a:ext cx="44100" cy="44100"/>
            </a:xfrm>
            <a:prstGeom prst="ellipse">
              <a:avLst/>
            </a:prstGeom>
            <a:solidFill>
              <a:srgbClr val="E0B4A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43;p2"/>
            <p:cNvSpPr/>
            <p:nvPr/>
          </p:nvSpPr>
          <p:spPr>
            <a:xfrm>
              <a:off x="960666" y="769550"/>
              <a:ext cx="48279" cy="482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rgbClr val="E0B4A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44;p2"/>
            <p:cNvSpPr/>
            <p:nvPr/>
          </p:nvSpPr>
          <p:spPr>
            <a:xfrm>
              <a:off x="889298" y="840918"/>
              <a:ext cx="48279" cy="482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rgbClr val="E0B4A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45;p2"/>
            <p:cNvSpPr/>
            <p:nvPr/>
          </p:nvSpPr>
          <p:spPr>
            <a:xfrm>
              <a:off x="817931" y="912285"/>
              <a:ext cx="48279" cy="482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rgbClr val="E0B4A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46;p2"/>
            <p:cNvSpPr/>
            <p:nvPr/>
          </p:nvSpPr>
          <p:spPr>
            <a:xfrm>
              <a:off x="748662" y="983653"/>
              <a:ext cx="46178" cy="46179"/>
            </a:xfrm>
            <a:custGeom>
              <a:rect b="b" l="l" r="r" t="t"/>
              <a:pathLst>
                <a:path extrusionOk="0" h="1095" w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rgbClr val="E0B4A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47;p2"/>
            <p:cNvSpPr/>
            <p:nvPr/>
          </p:nvSpPr>
          <p:spPr>
            <a:xfrm>
              <a:off x="677294" y="1052922"/>
              <a:ext cx="46178" cy="48278"/>
            </a:xfrm>
            <a:custGeom>
              <a:rect b="b" l="l" r="r" t="t"/>
              <a:pathLst>
                <a:path extrusionOk="0" h="1094" w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rgbClr val="E0B4A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48;p2"/>
            <p:cNvSpPr/>
            <p:nvPr/>
          </p:nvSpPr>
          <p:spPr>
            <a:xfrm>
              <a:off x="1187363" y="427407"/>
              <a:ext cx="48278" cy="48279"/>
            </a:xfrm>
            <a:custGeom>
              <a:rect b="b" l="l" r="r" t="t"/>
              <a:pathLst>
                <a:path extrusionOk="0" h="1095" w="1094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rgbClr val="E0B4A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49;p2"/>
            <p:cNvSpPr/>
            <p:nvPr/>
          </p:nvSpPr>
          <p:spPr>
            <a:xfrm>
              <a:off x="1115995" y="498774"/>
              <a:ext cx="48278" cy="48279"/>
            </a:xfrm>
            <a:custGeom>
              <a:rect b="b" l="l" r="r" t="t"/>
              <a:pathLst>
                <a:path extrusionOk="0" h="1095" w="1094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rgbClr val="E0B4A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50;p2"/>
            <p:cNvSpPr/>
            <p:nvPr/>
          </p:nvSpPr>
          <p:spPr>
            <a:xfrm>
              <a:off x="1046726" y="572240"/>
              <a:ext cx="44100" cy="44100"/>
            </a:xfrm>
            <a:prstGeom prst="ellipse">
              <a:avLst/>
            </a:prstGeom>
            <a:solidFill>
              <a:srgbClr val="E0B4A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51;p2"/>
            <p:cNvSpPr/>
            <p:nvPr/>
          </p:nvSpPr>
          <p:spPr>
            <a:xfrm>
              <a:off x="975359" y="643608"/>
              <a:ext cx="44100" cy="42000"/>
            </a:xfrm>
            <a:prstGeom prst="ellipse">
              <a:avLst/>
            </a:prstGeom>
            <a:solidFill>
              <a:srgbClr val="E0B4A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52;p2"/>
            <p:cNvSpPr/>
            <p:nvPr/>
          </p:nvSpPr>
          <p:spPr>
            <a:xfrm>
              <a:off x="901893" y="710777"/>
              <a:ext cx="48279" cy="48278"/>
            </a:xfrm>
            <a:custGeom>
              <a:rect b="b" l="l" r="r" t="t"/>
              <a:pathLst>
                <a:path extrusionOk="0" h="1094" w="1095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6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rgbClr val="E0B4A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53;p2"/>
            <p:cNvSpPr/>
            <p:nvPr/>
          </p:nvSpPr>
          <p:spPr>
            <a:xfrm>
              <a:off x="832623" y="782145"/>
              <a:ext cx="46178" cy="48278"/>
            </a:xfrm>
            <a:custGeom>
              <a:rect b="b" l="l" r="r" t="t"/>
              <a:pathLst>
                <a:path extrusionOk="0" h="1094" w="1094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solidFill>
              <a:srgbClr val="E0B4A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54;p2"/>
            <p:cNvSpPr/>
            <p:nvPr/>
          </p:nvSpPr>
          <p:spPr>
            <a:xfrm>
              <a:off x="761256" y="853512"/>
              <a:ext cx="48278" cy="48279"/>
            </a:xfrm>
            <a:custGeom>
              <a:rect b="b" l="l" r="r" t="t"/>
              <a:pathLst>
                <a:path extrusionOk="0" h="1095" w="1094">
                  <a:moveTo>
                    <a:pt x="194" y="900"/>
                  </a:moveTo>
                  <a:cubicBezTo>
                    <a:pt x="0" y="706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rgbClr val="E0B4A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55;p2"/>
            <p:cNvSpPr/>
            <p:nvPr/>
          </p:nvSpPr>
          <p:spPr>
            <a:xfrm>
              <a:off x="689888" y="924880"/>
              <a:ext cx="48278" cy="48279"/>
            </a:xfrm>
            <a:custGeom>
              <a:rect b="b" l="l" r="r" t="t"/>
              <a:pathLst>
                <a:path extrusionOk="0" h="1095" w="1094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rgbClr val="E0B4A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56;p2"/>
            <p:cNvSpPr/>
            <p:nvPr/>
          </p:nvSpPr>
          <p:spPr>
            <a:xfrm>
              <a:off x="618521" y="996247"/>
              <a:ext cx="48279" cy="482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rgbClr val="E0B4A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57;p2"/>
            <p:cNvSpPr/>
            <p:nvPr/>
          </p:nvSpPr>
          <p:spPr>
            <a:xfrm>
              <a:off x="1128589" y="370732"/>
              <a:ext cx="48279" cy="46178"/>
            </a:xfrm>
            <a:custGeom>
              <a:rect b="b" l="l" r="r" t="t"/>
              <a:pathLst>
                <a:path extrusionOk="0" h="1094" w="1095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89" y="1094"/>
                    <a:pt x="195" y="899"/>
                  </a:cubicBezTo>
                  <a:close/>
                </a:path>
              </a:pathLst>
            </a:custGeom>
            <a:solidFill>
              <a:srgbClr val="E0B4A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58;p2"/>
            <p:cNvSpPr/>
            <p:nvPr/>
          </p:nvSpPr>
          <p:spPr>
            <a:xfrm>
              <a:off x="1057221" y="440001"/>
              <a:ext cx="48279" cy="482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rgbClr val="E0B4A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59;p2"/>
            <p:cNvSpPr/>
            <p:nvPr/>
          </p:nvSpPr>
          <p:spPr>
            <a:xfrm>
              <a:off x="985854" y="511368"/>
              <a:ext cx="48279" cy="482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rgbClr val="E0B4A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60;p2"/>
            <p:cNvSpPr/>
            <p:nvPr/>
          </p:nvSpPr>
          <p:spPr>
            <a:xfrm>
              <a:off x="916585" y="582736"/>
              <a:ext cx="46179" cy="482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rgbClr val="E0B4A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61;p2"/>
            <p:cNvSpPr/>
            <p:nvPr/>
          </p:nvSpPr>
          <p:spPr>
            <a:xfrm>
              <a:off x="845218" y="654104"/>
              <a:ext cx="48278" cy="48278"/>
            </a:xfrm>
            <a:custGeom>
              <a:rect b="b" l="l" r="r" t="t"/>
              <a:pathLst>
                <a:path extrusionOk="0" h="1094" w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rgbClr val="E0B4A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62;p2"/>
            <p:cNvSpPr/>
            <p:nvPr/>
          </p:nvSpPr>
          <p:spPr>
            <a:xfrm>
              <a:off x="775949" y="727570"/>
              <a:ext cx="44100" cy="42000"/>
            </a:xfrm>
            <a:prstGeom prst="ellipse">
              <a:avLst/>
            </a:prstGeom>
            <a:solidFill>
              <a:srgbClr val="E0B4A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63;p2"/>
            <p:cNvSpPr/>
            <p:nvPr/>
          </p:nvSpPr>
          <p:spPr>
            <a:xfrm>
              <a:off x="702483" y="796839"/>
              <a:ext cx="48279" cy="46178"/>
            </a:xfrm>
            <a:custGeom>
              <a:rect b="b" l="l" r="r" t="t"/>
              <a:pathLst>
                <a:path extrusionOk="0" h="1094" w="1095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89" y="1094"/>
                    <a:pt x="195" y="899"/>
                  </a:cubicBezTo>
                  <a:close/>
                </a:path>
              </a:pathLst>
            </a:custGeom>
            <a:solidFill>
              <a:srgbClr val="E0B4A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64;p2"/>
            <p:cNvSpPr/>
            <p:nvPr/>
          </p:nvSpPr>
          <p:spPr>
            <a:xfrm>
              <a:off x="631115" y="866107"/>
              <a:ext cx="48279" cy="482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rgbClr val="E0B4A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65;p2"/>
            <p:cNvSpPr/>
            <p:nvPr/>
          </p:nvSpPr>
          <p:spPr>
            <a:xfrm>
              <a:off x="559747" y="937475"/>
              <a:ext cx="48279" cy="482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rgbClr val="E0B4A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66;p2"/>
            <p:cNvSpPr/>
            <p:nvPr/>
          </p:nvSpPr>
          <p:spPr>
            <a:xfrm>
              <a:off x="1071915" y="311959"/>
              <a:ext cx="46179" cy="48278"/>
            </a:xfrm>
            <a:custGeom>
              <a:rect b="b" l="l" r="r" t="t"/>
              <a:pathLst>
                <a:path extrusionOk="0" h="1094" w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rgbClr val="E0B4A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67;p2"/>
            <p:cNvSpPr/>
            <p:nvPr/>
          </p:nvSpPr>
          <p:spPr>
            <a:xfrm>
              <a:off x="1000547" y="383327"/>
              <a:ext cx="48279" cy="48278"/>
            </a:xfrm>
            <a:custGeom>
              <a:rect b="b" l="l" r="r" t="t"/>
              <a:pathLst>
                <a:path extrusionOk="0" h="1094" w="1095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rgbClr val="E0B4A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68;p2"/>
            <p:cNvSpPr/>
            <p:nvPr/>
          </p:nvSpPr>
          <p:spPr>
            <a:xfrm>
              <a:off x="929180" y="454694"/>
              <a:ext cx="48278" cy="46179"/>
            </a:xfrm>
            <a:custGeom>
              <a:rect b="b" l="l" r="r" t="t"/>
              <a:pathLst>
                <a:path extrusionOk="0" h="1095" w="1094">
                  <a:moveTo>
                    <a:pt x="194" y="900"/>
                  </a:moveTo>
                  <a:cubicBezTo>
                    <a:pt x="0" y="706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6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rgbClr val="E0B4A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69;p2"/>
            <p:cNvSpPr/>
            <p:nvPr/>
          </p:nvSpPr>
          <p:spPr>
            <a:xfrm>
              <a:off x="857812" y="523963"/>
              <a:ext cx="48278" cy="48279"/>
            </a:xfrm>
            <a:custGeom>
              <a:rect b="b" l="l" r="r" t="t"/>
              <a:pathLst>
                <a:path extrusionOk="0" h="1095" w="1094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rgbClr val="E0B4A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170;p2"/>
            <p:cNvSpPr/>
            <p:nvPr/>
          </p:nvSpPr>
          <p:spPr>
            <a:xfrm>
              <a:off x="786444" y="595330"/>
              <a:ext cx="48278" cy="48279"/>
            </a:xfrm>
            <a:custGeom>
              <a:rect b="b" l="l" r="r" t="t"/>
              <a:pathLst>
                <a:path extrusionOk="0" h="1095" w="1094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rgbClr val="E0B4A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71;p2"/>
            <p:cNvSpPr/>
            <p:nvPr/>
          </p:nvSpPr>
          <p:spPr>
            <a:xfrm>
              <a:off x="717176" y="668797"/>
              <a:ext cx="44100" cy="44100"/>
            </a:xfrm>
            <a:prstGeom prst="ellipse">
              <a:avLst/>
            </a:prstGeom>
            <a:solidFill>
              <a:srgbClr val="E0B4A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72;p2"/>
            <p:cNvSpPr/>
            <p:nvPr/>
          </p:nvSpPr>
          <p:spPr>
            <a:xfrm>
              <a:off x="647907" y="740164"/>
              <a:ext cx="42000" cy="44100"/>
            </a:xfrm>
            <a:prstGeom prst="ellipse">
              <a:avLst/>
            </a:prstGeom>
            <a:solidFill>
              <a:srgbClr val="E0B4A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173;p2"/>
            <p:cNvSpPr/>
            <p:nvPr/>
          </p:nvSpPr>
          <p:spPr>
            <a:xfrm>
              <a:off x="574441" y="809433"/>
              <a:ext cx="48279" cy="48278"/>
            </a:xfrm>
            <a:custGeom>
              <a:rect b="b" l="l" r="r" t="t"/>
              <a:pathLst>
                <a:path extrusionOk="0" h="1094" w="1095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rgbClr val="E0B4A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74;p2"/>
            <p:cNvSpPr/>
            <p:nvPr/>
          </p:nvSpPr>
          <p:spPr>
            <a:xfrm>
              <a:off x="503073" y="880800"/>
              <a:ext cx="48278" cy="46178"/>
            </a:xfrm>
            <a:custGeom>
              <a:rect b="b" l="l" r="r" t="t"/>
              <a:pathLst>
                <a:path extrusionOk="0" h="1094" w="1094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solidFill>
              <a:srgbClr val="E0B4A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2"/>
            <p:cNvSpPr/>
            <p:nvPr/>
          </p:nvSpPr>
          <p:spPr>
            <a:xfrm>
              <a:off x="1013141" y="253186"/>
              <a:ext cx="48279" cy="482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rgbClr val="E0B4A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2"/>
            <p:cNvSpPr/>
            <p:nvPr/>
          </p:nvSpPr>
          <p:spPr>
            <a:xfrm>
              <a:off x="941774" y="324553"/>
              <a:ext cx="48278" cy="48278"/>
            </a:xfrm>
            <a:custGeom>
              <a:rect b="b" l="l" r="r" t="t"/>
              <a:pathLst>
                <a:path extrusionOk="0" h="1094" w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rgbClr val="E0B4A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77;p2"/>
            <p:cNvSpPr/>
            <p:nvPr/>
          </p:nvSpPr>
          <p:spPr>
            <a:xfrm>
              <a:off x="870406" y="395921"/>
              <a:ext cx="48278" cy="48278"/>
            </a:xfrm>
            <a:custGeom>
              <a:rect b="b" l="l" r="r" t="t"/>
              <a:pathLst>
                <a:path extrusionOk="0" h="1094" w="1094">
                  <a:moveTo>
                    <a:pt x="194" y="900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rgbClr val="E0B4A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78;p2"/>
            <p:cNvSpPr/>
            <p:nvPr/>
          </p:nvSpPr>
          <p:spPr>
            <a:xfrm>
              <a:off x="799039" y="467288"/>
              <a:ext cx="48279" cy="48278"/>
            </a:xfrm>
            <a:custGeom>
              <a:rect b="b" l="l" r="r" t="t"/>
              <a:pathLst>
                <a:path extrusionOk="0" h="1094" w="1095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89" y="1094"/>
                    <a:pt x="195" y="899"/>
                  </a:cubicBezTo>
                  <a:close/>
                </a:path>
              </a:pathLst>
            </a:custGeom>
            <a:solidFill>
              <a:srgbClr val="E0B4A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79;p2"/>
            <p:cNvSpPr/>
            <p:nvPr/>
          </p:nvSpPr>
          <p:spPr>
            <a:xfrm>
              <a:off x="729770" y="538656"/>
              <a:ext cx="46179" cy="461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rgbClr val="E0B4A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80;p2"/>
            <p:cNvSpPr/>
            <p:nvPr/>
          </p:nvSpPr>
          <p:spPr>
            <a:xfrm>
              <a:off x="658403" y="607925"/>
              <a:ext cx="48279" cy="482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rgbClr val="E0B4A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81;p2"/>
            <p:cNvSpPr/>
            <p:nvPr/>
          </p:nvSpPr>
          <p:spPr>
            <a:xfrm>
              <a:off x="587035" y="679292"/>
              <a:ext cx="48279" cy="482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rgbClr val="E0B4A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182;p2"/>
            <p:cNvSpPr/>
            <p:nvPr/>
          </p:nvSpPr>
          <p:spPr>
            <a:xfrm>
              <a:off x="515667" y="750660"/>
              <a:ext cx="48278" cy="48278"/>
            </a:xfrm>
            <a:custGeom>
              <a:rect b="b" l="l" r="r" t="t"/>
              <a:pathLst>
                <a:path extrusionOk="0" h="1094" w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rgbClr val="E0B4A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83;p2"/>
            <p:cNvSpPr/>
            <p:nvPr/>
          </p:nvSpPr>
          <p:spPr>
            <a:xfrm>
              <a:off x="444300" y="822027"/>
              <a:ext cx="48278" cy="48278"/>
            </a:xfrm>
            <a:custGeom>
              <a:rect b="b" l="l" r="r" t="t"/>
              <a:pathLst>
                <a:path extrusionOk="0" h="1094" w="1094">
                  <a:moveTo>
                    <a:pt x="194" y="900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rgbClr val="E0B4A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84;p2"/>
            <p:cNvSpPr/>
            <p:nvPr/>
          </p:nvSpPr>
          <p:spPr>
            <a:xfrm>
              <a:off x="954368" y="196512"/>
              <a:ext cx="48278" cy="46179"/>
            </a:xfrm>
            <a:custGeom>
              <a:rect b="b" l="l" r="r" t="t"/>
              <a:pathLst>
                <a:path extrusionOk="0" h="1095" w="1094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rgbClr val="E0B4A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185;p2"/>
            <p:cNvSpPr/>
            <p:nvPr/>
          </p:nvSpPr>
          <p:spPr>
            <a:xfrm>
              <a:off x="885100" y="267879"/>
              <a:ext cx="46178" cy="46179"/>
            </a:xfrm>
            <a:custGeom>
              <a:rect b="b" l="l" r="r" t="t"/>
              <a:pathLst>
                <a:path extrusionOk="0" h="1095" w="1094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rgbClr val="E0B4A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2"/>
            <p:cNvSpPr/>
            <p:nvPr/>
          </p:nvSpPr>
          <p:spPr>
            <a:xfrm>
              <a:off x="813732" y="337148"/>
              <a:ext cx="46179" cy="482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rgbClr val="E0B4A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2"/>
            <p:cNvSpPr/>
            <p:nvPr/>
          </p:nvSpPr>
          <p:spPr>
            <a:xfrm>
              <a:off x="742364" y="408515"/>
              <a:ext cx="48279" cy="48278"/>
            </a:xfrm>
            <a:custGeom>
              <a:rect b="b" l="l" r="r" t="t"/>
              <a:pathLst>
                <a:path extrusionOk="0" h="1094" w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rgbClr val="E0B4A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p2"/>
            <p:cNvSpPr/>
            <p:nvPr/>
          </p:nvSpPr>
          <p:spPr>
            <a:xfrm>
              <a:off x="670997" y="479883"/>
              <a:ext cx="48279" cy="48278"/>
            </a:xfrm>
            <a:custGeom>
              <a:rect b="b" l="l" r="r" t="t"/>
              <a:pathLst>
                <a:path extrusionOk="0" h="1094" w="1095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solidFill>
              <a:srgbClr val="E0B4A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89;p2"/>
            <p:cNvSpPr/>
            <p:nvPr/>
          </p:nvSpPr>
          <p:spPr>
            <a:xfrm>
              <a:off x="599629" y="551250"/>
              <a:ext cx="48279" cy="482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rgbClr val="E0B4A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90;p2"/>
            <p:cNvSpPr/>
            <p:nvPr/>
          </p:nvSpPr>
          <p:spPr>
            <a:xfrm>
              <a:off x="528262" y="622618"/>
              <a:ext cx="48278" cy="48279"/>
            </a:xfrm>
            <a:custGeom>
              <a:rect b="b" l="l" r="r" t="t"/>
              <a:pathLst>
                <a:path extrusionOk="0" h="1095" w="1094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rgbClr val="E0B4A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91;p2"/>
            <p:cNvSpPr/>
            <p:nvPr/>
          </p:nvSpPr>
          <p:spPr>
            <a:xfrm>
              <a:off x="456894" y="693985"/>
              <a:ext cx="48278" cy="46179"/>
            </a:xfrm>
            <a:custGeom>
              <a:rect b="b" l="l" r="r" t="t"/>
              <a:pathLst>
                <a:path extrusionOk="0" h="1095" w="1094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rgbClr val="E0B4A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92;p2"/>
            <p:cNvSpPr/>
            <p:nvPr/>
          </p:nvSpPr>
          <p:spPr>
            <a:xfrm>
              <a:off x="389725" y="765353"/>
              <a:ext cx="42000" cy="44100"/>
            </a:xfrm>
            <a:prstGeom prst="ellipse">
              <a:avLst/>
            </a:prstGeom>
            <a:solidFill>
              <a:srgbClr val="E0B4A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93;p2"/>
            <p:cNvSpPr/>
            <p:nvPr/>
          </p:nvSpPr>
          <p:spPr>
            <a:xfrm>
              <a:off x="899793" y="139837"/>
              <a:ext cx="44100" cy="44100"/>
            </a:xfrm>
            <a:prstGeom prst="ellipse">
              <a:avLst/>
            </a:prstGeom>
            <a:solidFill>
              <a:srgbClr val="E0B4A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94;p2"/>
            <p:cNvSpPr/>
            <p:nvPr/>
          </p:nvSpPr>
          <p:spPr>
            <a:xfrm>
              <a:off x="828425" y="211205"/>
              <a:ext cx="44100" cy="44100"/>
            </a:xfrm>
            <a:prstGeom prst="ellipse">
              <a:avLst/>
            </a:prstGeom>
            <a:solidFill>
              <a:srgbClr val="E0B4A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95;p2"/>
            <p:cNvSpPr/>
            <p:nvPr/>
          </p:nvSpPr>
          <p:spPr>
            <a:xfrm>
              <a:off x="754959" y="280473"/>
              <a:ext cx="48279" cy="482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rgbClr val="E0B4A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196;p2"/>
            <p:cNvSpPr/>
            <p:nvPr/>
          </p:nvSpPr>
          <p:spPr>
            <a:xfrm>
              <a:off x="683591" y="351841"/>
              <a:ext cx="48279" cy="461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rgbClr val="E0B4A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97;p2"/>
            <p:cNvSpPr/>
            <p:nvPr/>
          </p:nvSpPr>
          <p:spPr>
            <a:xfrm>
              <a:off x="612224" y="421109"/>
              <a:ext cx="48278" cy="48278"/>
            </a:xfrm>
            <a:custGeom>
              <a:rect b="b" l="l" r="r" t="t"/>
              <a:pathLst>
                <a:path extrusionOk="0" h="1094" w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rgbClr val="E0B4A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198;p2"/>
            <p:cNvSpPr/>
            <p:nvPr/>
          </p:nvSpPr>
          <p:spPr>
            <a:xfrm>
              <a:off x="542955" y="492477"/>
              <a:ext cx="46178" cy="48278"/>
            </a:xfrm>
            <a:custGeom>
              <a:rect b="b" l="l" r="r" t="t"/>
              <a:pathLst>
                <a:path extrusionOk="0" h="1094" w="1094">
                  <a:moveTo>
                    <a:pt x="194" y="900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rgbClr val="E0B4A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199;p2"/>
            <p:cNvSpPr/>
            <p:nvPr/>
          </p:nvSpPr>
          <p:spPr>
            <a:xfrm>
              <a:off x="471587" y="563845"/>
              <a:ext cx="48278" cy="48278"/>
            </a:xfrm>
            <a:custGeom>
              <a:rect b="b" l="l" r="r" t="t"/>
              <a:pathLst>
                <a:path extrusionOk="0" h="1094" w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899"/>
                  </a:cubicBezTo>
                  <a:cubicBezTo>
                    <a:pt x="705" y="1094"/>
                    <a:pt x="389" y="1094"/>
                    <a:pt x="195" y="899"/>
                  </a:cubicBezTo>
                  <a:close/>
                </a:path>
              </a:pathLst>
            </a:custGeom>
            <a:solidFill>
              <a:srgbClr val="E0B4A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200;p2"/>
            <p:cNvSpPr/>
            <p:nvPr/>
          </p:nvSpPr>
          <p:spPr>
            <a:xfrm>
              <a:off x="400220" y="635212"/>
              <a:ext cx="48279" cy="482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rgbClr val="E0B4A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201;p2"/>
            <p:cNvSpPr/>
            <p:nvPr/>
          </p:nvSpPr>
          <p:spPr>
            <a:xfrm>
              <a:off x="328852" y="706580"/>
              <a:ext cx="48279" cy="482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rgbClr val="E0B4A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2"/>
            <p:cNvSpPr/>
            <p:nvPr/>
          </p:nvSpPr>
          <p:spPr>
            <a:xfrm>
              <a:off x="841020" y="81064"/>
              <a:ext cx="44100" cy="44100"/>
            </a:xfrm>
            <a:prstGeom prst="ellipse">
              <a:avLst/>
            </a:prstGeom>
            <a:solidFill>
              <a:srgbClr val="E0B4A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2"/>
            <p:cNvSpPr/>
            <p:nvPr/>
          </p:nvSpPr>
          <p:spPr>
            <a:xfrm>
              <a:off x="767553" y="150333"/>
              <a:ext cx="48279" cy="48278"/>
            </a:xfrm>
            <a:custGeom>
              <a:rect b="b" l="l" r="r" t="t"/>
              <a:pathLst>
                <a:path extrusionOk="0" h="1094" w="1095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solidFill>
              <a:srgbClr val="E0B4A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204;p2"/>
            <p:cNvSpPr/>
            <p:nvPr/>
          </p:nvSpPr>
          <p:spPr>
            <a:xfrm>
              <a:off x="696185" y="221700"/>
              <a:ext cx="48279" cy="482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rgbClr val="E0B4A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205;p2"/>
            <p:cNvSpPr/>
            <p:nvPr/>
          </p:nvSpPr>
          <p:spPr>
            <a:xfrm>
              <a:off x="626917" y="293068"/>
              <a:ext cx="46178" cy="48279"/>
            </a:xfrm>
            <a:custGeom>
              <a:rect b="b" l="l" r="r" t="t"/>
              <a:pathLst>
                <a:path extrusionOk="0" h="1095" w="1094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rgbClr val="E0B4A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206;p2"/>
            <p:cNvSpPr/>
            <p:nvPr/>
          </p:nvSpPr>
          <p:spPr>
            <a:xfrm>
              <a:off x="555549" y="364435"/>
              <a:ext cx="48278" cy="48279"/>
            </a:xfrm>
            <a:custGeom>
              <a:rect b="b" l="l" r="r" t="t"/>
              <a:pathLst>
                <a:path extrusionOk="0" h="1095" w="1094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rgbClr val="E0B4A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207;p2"/>
            <p:cNvSpPr/>
            <p:nvPr/>
          </p:nvSpPr>
          <p:spPr>
            <a:xfrm>
              <a:off x="484182" y="435803"/>
              <a:ext cx="48279" cy="461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rgbClr val="E0B4A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08;p2"/>
            <p:cNvSpPr/>
            <p:nvPr/>
          </p:nvSpPr>
          <p:spPr>
            <a:xfrm>
              <a:off x="412814" y="507170"/>
              <a:ext cx="48279" cy="46178"/>
            </a:xfrm>
            <a:custGeom>
              <a:rect b="b" l="l" r="r" t="t"/>
              <a:pathLst>
                <a:path extrusionOk="0" h="1094" w="1095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rgbClr val="E0B4A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09;p2"/>
            <p:cNvSpPr/>
            <p:nvPr/>
          </p:nvSpPr>
          <p:spPr>
            <a:xfrm>
              <a:off x="341447" y="576439"/>
              <a:ext cx="48279" cy="48278"/>
            </a:xfrm>
            <a:custGeom>
              <a:rect b="b" l="l" r="r" t="t"/>
              <a:pathLst>
                <a:path extrusionOk="0" h="1094" w="1095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solidFill>
              <a:srgbClr val="E0B4A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210;p2"/>
            <p:cNvSpPr/>
            <p:nvPr/>
          </p:nvSpPr>
          <p:spPr>
            <a:xfrm>
              <a:off x="270079" y="647806"/>
              <a:ext cx="48279" cy="482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rgbClr val="E0B4A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1;p2"/>
            <p:cNvSpPr/>
            <p:nvPr/>
          </p:nvSpPr>
          <p:spPr>
            <a:xfrm>
              <a:off x="782246" y="22291"/>
              <a:ext cx="46179" cy="482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rgbClr val="E0B4A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2;p2"/>
            <p:cNvSpPr/>
            <p:nvPr/>
          </p:nvSpPr>
          <p:spPr>
            <a:xfrm>
              <a:off x="710879" y="93658"/>
              <a:ext cx="48278" cy="48278"/>
            </a:xfrm>
            <a:custGeom>
              <a:rect b="b" l="l" r="r" t="t"/>
              <a:pathLst>
                <a:path extrusionOk="0" h="1094" w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rgbClr val="E0B4A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213;p2"/>
            <p:cNvSpPr/>
            <p:nvPr/>
          </p:nvSpPr>
          <p:spPr>
            <a:xfrm>
              <a:off x="641610" y="167125"/>
              <a:ext cx="44100" cy="42000"/>
            </a:xfrm>
            <a:prstGeom prst="ellipse">
              <a:avLst/>
            </a:prstGeom>
            <a:solidFill>
              <a:srgbClr val="E0B4A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214;p2"/>
            <p:cNvSpPr/>
            <p:nvPr/>
          </p:nvSpPr>
          <p:spPr>
            <a:xfrm>
              <a:off x="570243" y="236393"/>
              <a:ext cx="44100" cy="44100"/>
            </a:xfrm>
            <a:prstGeom prst="ellipse">
              <a:avLst/>
            </a:prstGeom>
            <a:solidFill>
              <a:srgbClr val="E0B4A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215;p2"/>
            <p:cNvSpPr/>
            <p:nvPr/>
          </p:nvSpPr>
          <p:spPr>
            <a:xfrm>
              <a:off x="496776" y="305662"/>
              <a:ext cx="48279" cy="482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rgbClr val="E0B4A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216;p2"/>
            <p:cNvSpPr/>
            <p:nvPr/>
          </p:nvSpPr>
          <p:spPr>
            <a:xfrm>
              <a:off x="425408" y="377030"/>
              <a:ext cx="48279" cy="482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rgbClr val="E0B4A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217;p2"/>
            <p:cNvSpPr/>
            <p:nvPr/>
          </p:nvSpPr>
          <p:spPr>
            <a:xfrm>
              <a:off x="356140" y="448397"/>
              <a:ext cx="46179" cy="482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rgbClr val="E0B4A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218;p2"/>
            <p:cNvSpPr/>
            <p:nvPr/>
          </p:nvSpPr>
          <p:spPr>
            <a:xfrm>
              <a:off x="284772" y="519765"/>
              <a:ext cx="46179" cy="48278"/>
            </a:xfrm>
            <a:custGeom>
              <a:rect b="b" l="l" r="r" t="t"/>
              <a:pathLst>
                <a:path extrusionOk="0" h="1094" w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rgbClr val="E0B4A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19;p2"/>
            <p:cNvSpPr/>
            <p:nvPr/>
          </p:nvSpPr>
          <p:spPr>
            <a:xfrm>
              <a:off x="213405" y="591132"/>
              <a:ext cx="48278" cy="46178"/>
            </a:xfrm>
            <a:custGeom>
              <a:rect b="b" l="l" r="r" t="t"/>
              <a:pathLst>
                <a:path extrusionOk="0" h="1094" w="1094">
                  <a:moveTo>
                    <a:pt x="194" y="900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rgbClr val="E0B4A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220;p2"/>
            <p:cNvSpPr/>
            <p:nvPr/>
          </p:nvSpPr>
          <p:spPr>
            <a:xfrm>
              <a:off x="723473" y="-36482"/>
              <a:ext cx="48278" cy="48279"/>
            </a:xfrm>
            <a:custGeom>
              <a:rect b="b" l="l" r="r" t="t"/>
              <a:pathLst>
                <a:path extrusionOk="0" h="1095" w="1094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rgbClr val="E0B4A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221;p2"/>
            <p:cNvSpPr/>
            <p:nvPr/>
          </p:nvSpPr>
          <p:spPr>
            <a:xfrm>
              <a:off x="652105" y="34885"/>
              <a:ext cx="48278" cy="48279"/>
            </a:xfrm>
            <a:custGeom>
              <a:rect b="b" l="l" r="r" t="t"/>
              <a:pathLst>
                <a:path extrusionOk="0" h="1095" w="1094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rgbClr val="E0B4A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2;p2"/>
            <p:cNvSpPr/>
            <p:nvPr/>
          </p:nvSpPr>
          <p:spPr>
            <a:xfrm>
              <a:off x="582837" y="108352"/>
              <a:ext cx="44100" cy="44100"/>
            </a:xfrm>
            <a:prstGeom prst="ellipse">
              <a:avLst/>
            </a:prstGeom>
            <a:solidFill>
              <a:srgbClr val="E0B4A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23;p2"/>
            <p:cNvSpPr/>
            <p:nvPr/>
          </p:nvSpPr>
          <p:spPr>
            <a:xfrm>
              <a:off x="511469" y="179719"/>
              <a:ext cx="44100" cy="44100"/>
            </a:xfrm>
            <a:prstGeom prst="ellipse">
              <a:avLst/>
            </a:prstGeom>
            <a:solidFill>
              <a:srgbClr val="E0B4A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224;p2"/>
            <p:cNvSpPr/>
            <p:nvPr/>
          </p:nvSpPr>
          <p:spPr>
            <a:xfrm>
              <a:off x="440102" y="248988"/>
              <a:ext cx="46179" cy="46178"/>
            </a:xfrm>
            <a:custGeom>
              <a:rect b="b" l="l" r="r" t="t"/>
              <a:pathLst>
                <a:path extrusionOk="0" h="1094" w="1095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solidFill>
              <a:srgbClr val="E0B4A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25;p2"/>
            <p:cNvSpPr/>
            <p:nvPr/>
          </p:nvSpPr>
          <p:spPr>
            <a:xfrm>
              <a:off x="368734" y="318256"/>
              <a:ext cx="48279" cy="482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rgbClr val="E0B4A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26;p2"/>
            <p:cNvSpPr/>
            <p:nvPr/>
          </p:nvSpPr>
          <p:spPr>
            <a:xfrm>
              <a:off x="297367" y="389624"/>
              <a:ext cx="48278" cy="48279"/>
            </a:xfrm>
            <a:custGeom>
              <a:rect b="b" l="l" r="r" t="t"/>
              <a:pathLst>
                <a:path extrusionOk="0" h="1095" w="1094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rgbClr val="E0B4A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27;p2"/>
            <p:cNvSpPr/>
            <p:nvPr/>
          </p:nvSpPr>
          <p:spPr>
            <a:xfrm>
              <a:off x="225999" y="460991"/>
              <a:ext cx="48278" cy="48279"/>
            </a:xfrm>
            <a:custGeom>
              <a:rect b="b" l="l" r="r" t="t"/>
              <a:pathLst>
                <a:path extrusionOk="0" h="1095" w="1094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rgbClr val="E0B4A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28;p2"/>
            <p:cNvSpPr/>
            <p:nvPr/>
          </p:nvSpPr>
          <p:spPr>
            <a:xfrm>
              <a:off x="154631" y="532359"/>
              <a:ext cx="48279" cy="482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rgbClr val="E0B4A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29;p2"/>
            <p:cNvSpPr/>
            <p:nvPr/>
          </p:nvSpPr>
          <p:spPr>
            <a:xfrm>
              <a:off x="664700" y="-93157"/>
              <a:ext cx="48278" cy="46179"/>
            </a:xfrm>
            <a:custGeom>
              <a:rect b="b" l="l" r="r" t="t"/>
              <a:pathLst>
                <a:path extrusionOk="0" h="1095" w="1094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rgbClr val="E0B4A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2"/>
            <p:cNvSpPr/>
            <p:nvPr/>
          </p:nvSpPr>
          <p:spPr>
            <a:xfrm>
              <a:off x="593332" y="-23888"/>
              <a:ext cx="48279" cy="482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rgbClr val="E0B4A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1;p2"/>
            <p:cNvSpPr/>
            <p:nvPr/>
          </p:nvSpPr>
          <p:spPr>
            <a:xfrm>
              <a:off x="524064" y="47479"/>
              <a:ext cx="46179" cy="482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rgbClr val="E0B4A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232;p2"/>
            <p:cNvSpPr/>
            <p:nvPr/>
          </p:nvSpPr>
          <p:spPr>
            <a:xfrm>
              <a:off x="452696" y="118847"/>
              <a:ext cx="48279" cy="482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rgbClr val="E0B4A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233;p2"/>
            <p:cNvSpPr/>
            <p:nvPr/>
          </p:nvSpPr>
          <p:spPr>
            <a:xfrm>
              <a:off x="381328" y="190214"/>
              <a:ext cx="48279" cy="48278"/>
            </a:xfrm>
            <a:custGeom>
              <a:rect b="b" l="l" r="r" t="t"/>
              <a:pathLst>
                <a:path extrusionOk="0" h="1094" w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rgbClr val="E0B4A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34;p2"/>
            <p:cNvSpPr/>
            <p:nvPr/>
          </p:nvSpPr>
          <p:spPr>
            <a:xfrm>
              <a:off x="312060" y="263681"/>
              <a:ext cx="44100" cy="44100"/>
            </a:xfrm>
            <a:prstGeom prst="ellipse">
              <a:avLst/>
            </a:prstGeom>
            <a:solidFill>
              <a:srgbClr val="E0B4A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35;p2"/>
            <p:cNvSpPr/>
            <p:nvPr/>
          </p:nvSpPr>
          <p:spPr>
            <a:xfrm>
              <a:off x="238593" y="332950"/>
              <a:ext cx="48278" cy="46179"/>
            </a:xfrm>
            <a:custGeom>
              <a:rect b="b" l="l" r="r" t="t"/>
              <a:pathLst>
                <a:path extrusionOk="0" h="1095" w="1094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rgbClr val="E0B4A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36;p2"/>
            <p:cNvSpPr/>
            <p:nvPr/>
          </p:nvSpPr>
          <p:spPr>
            <a:xfrm>
              <a:off x="167226" y="404317"/>
              <a:ext cx="48279" cy="461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rgbClr val="E0B4A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37;p2"/>
            <p:cNvSpPr/>
            <p:nvPr/>
          </p:nvSpPr>
          <p:spPr>
            <a:xfrm>
              <a:off x="97957" y="473586"/>
              <a:ext cx="46179" cy="482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rgbClr val="E0B4A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38;p2"/>
            <p:cNvSpPr/>
            <p:nvPr/>
          </p:nvSpPr>
          <p:spPr>
            <a:xfrm>
              <a:off x="608025" y="-151930"/>
              <a:ext cx="48279" cy="48278"/>
            </a:xfrm>
            <a:custGeom>
              <a:rect b="b" l="l" r="r" t="t"/>
              <a:pathLst>
                <a:path extrusionOk="0" h="1094" w="1095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rgbClr val="E0B4A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39;p2"/>
            <p:cNvSpPr/>
            <p:nvPr/>
          </p:nvSpPr>
          <p:spPr>
            <a:xfrm>
              <a:off x="536658" y="-80562"/>
              <a:ext cx="48279" cy="48278"/>
            </a:xfrm>
            <a:custGeom>
              <a:rect b="b" l="l" r="r" t="t"/>
              <a:pathLst>
                <a:path extrusionOk="0" h="1094" w="1095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solidFill>
              <a:srgbClr val="E0B4A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0;p2"/>
            <p:cNvSpPr/>
            <p:nvPr/>
          </p:nvSpPr>
          <p:spPr>
            <a:xfrm>
              <a:off x="465290" y="-9195"/>
              <a:ext cx="48279" cy="482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rgbClr val="E0B4A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1;p2"/>
            <p:cNvSpPr/>
            <p:nvPr/>
          </p:nvSpPr>
          <p:spPr>
            <a:xfrm>
              <a:off x="393923" y="62173"/>
              <a:ext cx="48278" cy="46179"/>
            </a:xfrm>
            <a:custGeom>
              <a:rect b="b" l="l" r="r" t="t"/>
              <a:pathLst>
                <a:path extrusionOk="0" h="1095" w="1094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rgbClr val="E0B4A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242;p2"/>
            <p:cNvSpPr/>
            <p:nvPr/>
          </p:nvSpPr>
          <p:spPr>
            <a:xfrm>
              <a:off x="322555" y="131441"/>
              <a:ext cx="48278" cy="48279"/>
            </a:xfrm>
            <a:custGeom>
              <a:rect b="b" l="l" r="r" t="t"/>
              <a:pathLst>
                <a:path extrusionOk="0" h="1095" w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rgbClr val="E0B4A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43;p2"/>
            <p:cNvSpPr/>
            <p:nvPr/>
          </p:nvSpPr>
          <p:spPr>
            <a:xfrm>
              <a:off x="255386" y="204908"/>
              <a:ext cx="42000" cy="44100"/>
            </a:xfrm>
            <a:prstGeom prst="ellipse">
              <a:avLst/>
            </a:prstGeom>
            <a:solidFill>
              <a:srgbClr val="E0B4A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244;p2"/>
            <p:cNvSpPr/>
            <p:nvPr/>
          </p:nvSpPr>
          <p:spPr>
            <a:xfrm>
              <a:off x="184018" y="276275"/>
              <a:ext cx="42000" cy="44100"/>
            </a:xfrm>
            <a:prstGeom prst="ellipse">
              <a:avLst/>
            </a:prstGeom>
            <a:solidFill>
              <a:srgbClr val="E0B4A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245;p2"/>
            <p:cNvSpPr/>
            <p:nvPr/>
          </p:nvSpPr>
          <p:spPr>
            <a:xfrm>
              <a:off x="110552" y="345544"/>
              <a:ext cx="48279" cy="48278"/>
            </a:xfrm>
            <a:custGeom>
              <a:rect b="b" l="l" r="r" t="t"/>
              <a:pathLst>
                <a:path extrusionOk="0" h="1094" w="1095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solidFill>
              <a:srgbClr val="E0B4A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2"/>
            <p:cNvSpPr/>
            <p:nvPr/>
          </p:nvSpPr>
          <p:spPr>
            <a:xfrm>
              <a:off x="39184" y="416911"/>
              <a:ext cx="48279" cy="482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rgbClr val="E0B4A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1"/>
          <p:cNvSpPr txBox="1"/>
          <p:nvPr>
            <p:ph hasCustomPrompt="1" type="title"/>
          </p:nvPr>
        </p:nvSpPr>
        <p:spPr>
          <a:xfrm>
            <a:off x="1284000" y="1952850"/>
            <a:ext cx="6576000" cy="79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60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898" name="Google Shape;898;p11"/>
          <p:cNvSpPr txBox="1"/>
          <p:nvPr>
            <p:ph idx="1" type="subTitle"/>
          </p:nvPr>
        </p:nvSpPr>
        <p:spPr>
          <a:xfrm>
            <a:off x="1284000" y="2816250"/>
            <a:ext cx="6576000" cy="374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899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2_1">
    <p:spTree>
      <p:nvGrpSpPr>
        <p:cNvPr id="900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p13"/>
          <p:cNvSpPr txBox="1"/>
          <p:nvPr>
            <p:ph idx="1" type="subTitle"/>
          </p:nvPr>
        </p:nvSpPr>
        <p:spPr>
          <a:xfrm>
            <a:off x="1252225" y="2336850"/>
            <a:ext cx="2867700" cy="52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902" name="Google Shape;902;p1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sp>
        <p:nvSpPr>
          <p:cNvPr id="903" name="Google Shape;903;p13"/>
          <p:cNvSpPr txBox="1"/>
          <p:nvPr>
            <p:ph hasCustomPrompt="1" idx="2" type="title"/>
          </p:nvPr>
        </p:nvSpPr>
        <p:spPr>
          <a:xfrm>
            <a:off x="1282000" y="1967451"/>
            <a:ext cx="731400" cy="3924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04" name="Google Shape;904;p13"/>
          <p:cNvSpPr txBox="1"/>
          <p:nvPr>
            <p:ph idx="3" type="subTitle"/>
          </p:nvPr>
        </p:nvSpPr>
        <p:spPr>
          <a:xfrm>
            <a:off x="2036325" y="1960502"/>
            <a:ext cx="2083500" cy="39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905" name="Google Shape;905;p13"/>
          <p:cNvSpPr txBox="1"/>
          <p:nvPr>
            <p:ph idx="4" type="subTitle"/>
          </p:nvPr>
        </p:nvSpPr>
        <p:spPr>
          <a:xfrm>
            <a:off x="1252225" y="3826800"/>
            <a:ext cx="2867700" cy="52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906" name="Google Shape;906;p13"/>
          <p:cNvSpPr txBox="1"/>
          <p:nvPr>
            <p:ph hasCustomPrompt="1" idx="5" type="title"/>
          </p:nvPr>
        </p:nvSpPr>
        <p:spPr>
          <a:xfrm>
            <a:off x="1282000" y="3457401"/>
            <a:ext cx="731400" cy="3924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07" name="Google Shape;907;p13"/>
          <p:cNvSpPr txBox="1"/>
          <p:nvPr>
            <p:ph idx="6" type="subTitle"/>
          </p:nvPr>
        </p:nvSpPr>
        <p:spPr>
          <a:xfrm>
            <a:off x="2036325" y="3450452"/>
            <a:ext cx="2083500" cy="39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908" name="Google Shape;908;p13"/>
          <p:cNvSpPr txBox="1"/>
          <p:nvPr>
            <p:ph idx="7" type="subTitle"/>
          </p:nvPr>
        </p:nvSpPr>
        <p:spPr>
          <a:xfrm>
            <a:off x="5024125" y="2336850"/>
            <a:ext cx="2867700" cy="52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909" name="Google Shape;909;p13"/>
          <p:cNvSpPr txBox="1"/>
          <p:nvPr>
            <p:ph hasCustomPrompt="1" idx="8" type="title"/>
          </p:nvPr>
        </p:nvSpPr>
        <p:spPr>
          <a:xfrm>
            <a:off x="5053900" y="1967451"/>
            <a:ext cx="731400" cy="3924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10" name="Google Shape;910;p13"/>
          <p:cNvSpPr txBox="1"/>
          <p:nvPr>
            <p:ph idx="9" type="subTitle"/>
          </p:nvPr>
        </p:nvSpPr>
        <p:spPr>
          <a:xfrm>
            <a:off x="5808225" y="1960502"/>
            <a:ext cx="2083500" cy="39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911" name="Google Shape;911;p13"/>
          <p:cNvSpPr txBox="1"/>
          <p:nvPr>
            <p:ph idx="13" type="subTitle"/>
          </p:nvPr>
        </p:nvSpPr>
        <p:spPr>
          <a:xfrm>
            <a:off x="5024125" y="3826800"/>
            <a:ext cx="2867700" cy="52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912" name="Google Shape;912;p13"/>
          <p:cNvSpPr txBox="1"/>
          <p:nvPr>
            <p:ph hasCustomPrompt="1" idx="14" type="title"/>
          </p:nvPr>
        </p:nvSpPr>
        <p:spPr>
          <a:xfrm>
            <a:off x="5053900" y="3457401"/>
            <a:ext cx="731400" cy="3924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13" name="Google Shape;913;p13"/>
          <p:cNvSpPr txBox="1"/>
          <p:nvPr>
            <p:ph idx="15" type="subTitle"/>
          </p:nvPr>
        </p:nvSpPr>
        <p:spPr>
          <a:xfrm>
            <a:off x="5808225" y="3450452"/>
            <a:ext cx="2083500" cy="39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914" name="Google Shape;914;p13"/>
          <p:cNvSpPr/>
          <p:nvPr/>
        </p:nvSpPr>
        <p:spPr>
          <a:xfrm rot="10800000">
            <a:off x="-605110" y="4164122"/>
            <a:ext cx="2187200" cy="2575531"/>
          </a:xfrm>
          <a:custGeom>
            <a:rect b="b" l="l" r="r" t="t"/>
            <a:pathLst>
              <a:path extrusionOk="0" h="58876" w="50016">
                <a:moveTo>
                  <a:pt x="50016" y="49881"/>
                </a:moveTo>
                <a:lnTo>
                  <a:pt x="135" y="0"/>
                </a:lnTo>
                <a:lnTo>
                  <a:pt x="0" y="29959"/>
                </a:lnTo>
                <a:lnTo>
                  <a:pt x="26668" y="56627"/>
                </a:lnTo>
                <a:cubicBezTo>
                  <a:pt x="28107" y="58067"/>
                  <a:pt x="30060" y="58876"/>
                  <a:pt x="32096" y="58876"/>
                </a:cubicBezTo>
                <a:lnTo>
                  <a:pt x="49927" y="58876"/>
                </a:lnTo>
                <a:lnTo>
                  <a:pt x="50016" y="49881"/>
                </a:lnTo>
                <a:close/>
              </a:path>
            </a:pathLst>
          </a:custGeom>
          <a:solidFill>
            <a:srgbClr val="4C6A78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15" name="Google Shape;915;p13"/>
          <p:cNvGrpSpPr/>
          <p:nvPr/>
        </p:nvGrpSpPr>
        <p:grpSpPr>
          <a:xfrm>
            <a:off x="7891595" y="-388147"/>
            <a:ext cx="1658229" cy="1282495"/>
            <a:chOff x="5136226" y="2246221"/>
            <a:chExt cx="1254144" cy="969970"/>
          </a:xfrm>
        </p:grpSpPr>
        <p:sp>
          <p:nvSpPr>
            <p:cNvPr id="916" name="Google Shape;916;p13"/>
            <p:cNvSpPr/>
            <p:nvPr/>
          </p:nvSpPr>
          <p:spPr>
            <a:xfrm>
              <a:off x="5448964" y="2246221"/>
              <a:ext cx="941406" cy="657233"/>
            </a:xfrm>
            <a:custGeom>
              <a:rect b="b" l="l" r="r" t="t"/>
              <a:pathLst>
                <a:path extrusionOk="0" h="19847" w="28452">
                  <a:moveTo>
                    <a:pt x="0" y="5307"/>
                  </a:moveTo>
                  <a:lnTo>
                    <a:pt x="0" y="5307"/>
                  </a:lnTo>
                  <a:cubicBezTo>
                    <a:pt x="5307" y="0"/>
                    <a:pt x="13912" y="0"/>
                    <a:pt x="19219" y="5307"/>
                  </a:cubicBezTo>
                  <a:lnTo>
                    <a:pt x="28452" y="14540"/>
                  </a:lnTo>
                  <a:lnTo>
                    <a:pt x="28452" y="14540"/>
                  </a:lnTo>
                  <a:cubicBezTo>
                    <a:pt x="23144" y="19847"/>
                    <a:pt x="14540" y="19847"/>
                    <a:pt x="9232" y="14540"/>
                  </a:cubicBezTo>
                  <a:lnTo>
                    <a:pt x="0" y="5307"/>
                  </a:lnTo>
                  <a:close/>
                </a:path>
              </a:pathLst>
            </a:custGeom>
            <a:solidFill>
              <a:srgbClr val="1C343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7" name="Google Shape;917;p13"/>
            <p:cNvSpPr/>
            <p:nvPr/>
          </p:nvSpPr>
          <p:spPr>
            <a:xfrm>
              <a:off x="5136226" y="2558958"/>
              <a:ext cx="941406" cy="657233"/>
            </a:xfrm>
            <a:custGeom>
              <a:rect b="b" l="l" r="r" t="t"/>
              <a:pathLst>
                <a:path extrusionOk="0" h="19847" w="28452">
                  <a:moveTo>
                    <a:pt x="0" y="5308"/>
                  </a:moveTo>
                  <a:lnTo>
                    <a:pt x="0" y="5308"/>
                  </a:lnTo>
                  <a:cubicBezTo>
                    <a:pt x="5308" y="0"/>
                    <a:pt x="13912" y="0"/>
                    <a:pt x="19220" y="5307"/>
                  </a:cubicBezTo>
                  <a:lnTo>
                    <a:pt x="28452" y="14540"/>
                  </a:lnTo>
                  <a:lnTo>
                    <a:pt x="28452" y="14540"/>
                  </a:lnTo>
                  <a:cubicBezTo>
                    <a:pt x="23145" y="19847"/>
                    <a:pt x="14540" y="19847"/>
                    <a:pt x="9233" y="14540"/>
                  </a:cubicBezTo>
                  <a:lnTo>
                    <a:pt x="0" y="5308"/>
                  </a:lnTo>
                  <a:close/>
                </a:path>
              </a:pathLst>
            </a:custGeom>
            <a:solidFill>
              <a:srgbClr val="E0B4A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8" name="Google Shape;918;p13"/>
            <p:cNvSpPr/>
            <p:nvPr/>
          </p:nvSpPr>
          <p:spPr>
            <a:xfrm>
              <a:off x="5521989" y="2570071"/>
              <a:ext cx="403228" cy="403228"/>
            </a:xfrm>
            <a:custGeom>
              <a:rect b="b" l="l" r="r" t="t"/>
              <a:pathLst>
                <a:path extrusionOk="0" h="12207" w="12207">
                  <a:moveTo>
                    <a:pt x="2664" y="9543"/>
                  </a:moveTo>
                  <a:cubicBezTo>
                    <a:pt x="5293" y="12173"/>
                    <a:pt x="9529" y="12207"/>
                    <a:pt x="12207" y="9655"/>
                  </a:cubicBezTo>
                  <a:lnTo>
                    <a:pt x="2552" y="0"/>
                  </a:lnTo>
                  <a:cubicBezTo>
                    <a:pt x="0" y="2678"/>
                    <a:pt x="34" y="6914"/>
                    <a:pt x="2664" y="9543"/>
                  </a:cubicBezTo>
                  <a:close/>
                </a:path>
              </a:pathLst>
            </a:custGeom>
            <a:solidFill>
              <a:srgbClr val="1C343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9" name="Google Shape;919;p13"/>
            <p:cNvSpPr/>
            <p:nvPr/>
          </p:nvSpPr>
          <p:spPr>
            <a:xfrm>
              <a:off x="5604539" y="2487521"/>
              <a:ext cx="403225" cy="403225"/>
            </a:xfrm>
            <a:custGeom>
              <a:rect b="b" l="l" r="r" t="t"/>
              <a:pathLst>
                <a:path extrusionOk="0" h="12206" w="12206">
                  <a:moveTo>
                    <a:pt x="9543" y="2663"/>
                  </a:moveTo>
                  <a:cubicBezTo>
                    <a:pt x="6913" y="34"/>
                    <a:pt x="2677" y="0"/>
                    <a:pt x="0" y="2551"/>
                  </a:cubicBezTo>
                  <a:lnTo>
                    <a:pt x="9655" y="12206"/>
                  </a:lnTo>
                  <a:cubicBezTo>
                    <a:pt x="12206" y="9529"/>
                    <a:pt x="12172" y="5293"/>
                    <a:pt x="9543" y="2663"/>
                  </a:cubicBezTo>
                  <a:close/>
                </a:path>
              </a:pathLst>
            </a:custGeom>
            <a:solidFill>
              <a:srgbClr val="E0B4A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20" name="Google Shape;920;p13"/>
          <p:cNvGrpSpPr/>
          <p:nvPr/>
        </p:nvGrpSpPr>
        <p:grpSpPr>
          <a:xfrm>
            <a:off x="-883944" y="2944655"/>
            <a:ext cx="1507871" cy="1510263"/>
            <a:chOff x="39184" y="-151930"/>
            <a:chExt cx="1309825" cy="1311903"/>
          </a:xfrm>
        </p:grpSpPr>
        <p:sp>
          <p:nvSpPr>
            <p:cNvPr id="921" name="Google Shape;921;p13"/>
            <p:cNvSpPr/>
            <p:nvPr/>
          </p:nvSpPr>
          <p:spPr>
            <a:xfrm>
              <a:off x="1304909" y="544953"/>
              <a:ext cx="44100" cy="44100"/>
            </a:xfrm>
            <a:prstGeom prst="ellipse">
              <a:avLst/>
            </a:prstGeom>
            <a:solidFill>
              <a:srgbClr val="A7B3B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2" name="Google Shape;922;p13"/>
            <p:cNvSpPr/>
            <p:nvPr/>
          </p:nvSpPr>
          <p:spPr>
            <a:xfrm>
              <a:off x="1231442" y="614221"/>
              <a:ext cx="48279" cy="48278"/>
            </a:xfrm>
            <a:custGeom>
              <a:rect b="b" l="l" r="r" t="t"/>
              <a:pathLst>
                <a:path extrusionOk="0" h="1094" w="1095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6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rgbClr val="A7B3B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3" name="Google Shape;923;p13"/>
            <p:cNvSpPr/>
            <p:nvPr/>
          </p:nvSpPr>
          <p:spPr>
            <a:xfrm>
              <a:off x="1160075" y="685588"/>
              <a:ext cx="48278" cy="48278"/>
            </a:xfrm>
            <a:custGeom>
              <a:rect b="b" l="l" r="r" t="t"/>
              <a:pathLst>
                <a:path extrusionOk="0" h="1094" w="1094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solidFill>
              <a:srgbClr val="A7B3B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4" name="Google Shape;924;p13"/>
            <p:cNvSpPr/>
            <p:nvPr/>
          </p:nvSpPr>
          <p:spPr>
            <a:xfrm>
              <a:off x="1088707" y="756956"/>
              <a:ext cx="48278" cy="48279"/>
            </a:xfrm>
            <a:custGeom>
              <a:rect b="b" l="l" r="r" t="t"/>
              <a:pathLst>
                <a:path extrusionOk="0" h="1095" w="1094">
                  <a:moveTo>
                    <a:pt x="194" y="900"/>
                  </a:moveTo>
                  <a:cubicBezTo>
                    <a:pt x="0" y="706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rgbClr val="A7B3B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5" name="Google Shape;925;p13"/>
            <p:cNvSpPr/>
            <p:nvPr/>
          </p:nvSpPr>
          <p:spPr>
            <a:xfrm>
              <a:off x="1019439" y="828324"/>
              <a:ext cx="46178" cy="46179"/>
            </a:xfrm>
            <a:custGeom>
              <a:rect b="b" l="l" r="r" t="t"/>
              <a:pathLst>
                <a:path extrusionOk="0" h="1095" w="1094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rgbClr val="A7B3B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6" name="Google Shape;926;p13"/>
            <p:cNvSpPr/>
            <p:nvPr/>
          </p:nvSpPr>
          <p:spPr>
            <a:xfrm>
              <a:off x="948072" y="899691"/>
              <a:ext cx="48279" cy="461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rgbClr val="A7B3B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7" name="Google Shape;927;p13"/>
            <p:cNvSpPr/>
            <p:nvPr/>
          </p:nvSpPr>
          <p:spPr>
            <a:xfrm>
              <a:off x="876704" y="968960"/>
              <a:ext cx="48279" cy="48278"/>
            </a:xfrm>
            <a:custGeom>
              <a:rect b="b" l="l" r="r" t="t"/>
              <a:pathLst>
                <a:path extrusionOk="0" h="1094" w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rgbClr val="A7B3B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8" name="Google Shape;928;p13"/>
            <p:cNvSpPr/>
            <p:nvPr/>
          </p:nvSpPr>
          <p:spPr>
            <a:xfrm>
              <a:off x="805336" y="1040328"/>
              <a:ext cx="48279" cy="48278"/>
            </a:xfrm>
            <a:custGeom>
              <a:rect b="b" l="l" r="r" t="t"/>
              <a:pathLst>
                <a:path extrusionOk="0" h="1094" w="1095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6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rgbClr val="A7B3B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9" name="Google Shape;929;p13"/>
            <p:cNvSpPr/>
            <p:nvPr/>
          </p:nvSpPr>
          <p:spPr>
            <a:xfrm>
              <a:off x="733969" y="1111695"/>
              <a:ext cx="48278" cy="48278"/>
            </a:xfrm>
            <a:custGeom>
              <a:rect b="b" l="l" r="r" t="t"/>
              <a:pathLst>
                <a:path extrusionOk="0" h="1094" w="1094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solidFill>
              <a:srgbClr val="A7B3B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0" name="Google Shape;930;p13"/>
            <p:cNvSpPr/>
            <p:nvPr/>
          </p:nvSpPr>
          <p:spPr>
            <a:xfrm>
              <a:off x="1244036" y="486180"/>
              <a:ext cx="48279" cy="482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rgbClr val="A7B3B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1" name="Google Shape;931;p13"/>
            <p:cNvSpPr/>
            <p:nvPr/>
          </p:nvSpPr>
          <p:spPr>
            <a:xfrm>
              <a:off x="1174769" y="557547"/>
              <a:ext cx="46178" cy="46179"/>
            </a:xfrm>
            <a:custGeom>
              <a:rect b="b" l="l" r="r" t="t"/>
              <a:pathLst>
                <a:path extrusionOk="0" h="1095" w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rgbClr val="A7B3B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2" name="Google Shape;932;p13"/>
            <p:cNvSpPr/>
            <p:nvPr/>
          </p:nvSpPr>
          <p:spPr>
            <a:xfrm>
              <a:off x="1105499" y="628915"/>
              <a:ext cx="44100" cy="44100"/>
            </a:xfrm>
            <a:prstGeom prst="ellipse">
              <a:avLst/>
            </a:prstGeom>
            <a:solidFill>
              <a:srgbClr val="A7B3B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3" name="Google Shape;933;p13"/>
            <p:cNvSpPr/>
            <p:nvPr/>
          </p:nvSpPr>
          <p:spPr>
            <a:xfrm>
              <a:off x="1034132" y="700282"/>
              <a:ext cx="44100" cy="44100"/>
            </a:xfrm>
            <a:prstGeom prst="ellipse">
              <a:avLst/>
            </a:prstGeom>
            <a:solidFill>
              <a:srgbClr val="A7B3B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4" name="Google Shape;934;p13"/>
            <p:cNvSpPr/>
            <p:nvPr/>
          </p:nvSpPr>
          <p:spPr>
            <a:xfrm>
              <a:off x="960666" y="769550"/>
              <a:ext cx="48279" cy="482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rgbClr val="A7B3B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5" name="Google Shape;935;p13"/>
            <p:cNvSpPr/>
            <p:nvPr/>
          </p:nvSpPr>
          <p:spPr>
            <a:xfrm>
              <a:off x="889298" y="840918"/>
              <a:ext cx="48279" cy="482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rgbClr val="A7B3B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6" name="Google Shape;936;p13"/>
            <p:cNvSpPr/>
            <p:nvPr/>
          </p:nvSpPr>
          <p:spPr>
            <a:xfrm>
              <a:off x="817931" y="912285"/>
              <a:ext cx="48279" cy="482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rgbClr val="A7B3B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7" name="Google Shape;937;p13"/>
            <p:cNvSpPr/>
            <p:nvPr/>
          </p:nvSpPr>
          <p:spPr>
            <a:xfrm>
              <a:off x="748662" y="983653"/>
              <a:ext cx="46178" cy="46179"/>
            </a:xfrm>
            <a:custGeom>
              <a:rect b="b" l="l" r="r" t="t"/>
              <a:pathLst>
                <a:path extrusionOk="0" h="1095" w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rgbClr val="A7B3B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8" name="Google Shape;938;p13"/>
            <p:cNvSpPr/>
            <p:nvPr/>
          </p:nvSpPr>
          <p:spPr>
            <a:xfrm>
              <a:off x="677294" y="1052922"/>
              <a:ext cx="46178" cy="48278"/>
            </a:xfrm>
            <a:custGeom>
              <a:rect b="b" l="l" r="r" t="t"/>
              <a:pathLst>
                <a:path extrusionOk="0" h="1094" w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rgbClr val="A7B3B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9" name="Google Shape;939;p13"/>
            <p:cNvSpPr/>
            <p:nvPr/>
          </p:nvSpPr>
          <p:spPr>
            <a:xfrm>
              <a:off x="1187363" y="427407"/>
              <a:ext cx="48278" cy="48279"/>
            </a:xfrm>
            <a:custGeom>
              <a:rect b="b" l="l" r="r" t="t"/>
              <a:pathLst>
                <a:path extrusionOk="0" h="1095" w="1094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rgbClr val="A7B3B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0" name="Google Shape;940;p13"/>
            <p:cNvSpPr/>
            <p:nvPr/>
          </p:nvSpPr>
          <p:spPr>
            <a:xfrm>
              <a:off x="1115995" y="498774"/>
              <a:ext cx="48278" cy="48279"/>
            </a:xfrm>
            <a:custGeom>
              <a:rect b="b" l="l" r="r" t="t"/>
              <a:pathLst>
                <a:path extrusionOk="0" h="1095" w="1094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rgbClr val="A7B3B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1" name="Google Shape;941;p13"/>
            <p:cNvSpPr/>
            <p:nvPr/>
          </p:nvSpPr>
          <p:spPr>
            <a:xfrm>
              <a:off x="1046726" y="572240"/>
              <a:ext cx="44100" cy="44100"/>
            </a:xfrm>
            <a:prstGeom prst="ellipse">
              <a:avLst/>
            </a:prstGeom>
            <a:solidFill>
              <a:srgbClr val="A7B3B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2" name="Google Shape;942;p13"/>
            <p:cNvSpPr/>
            <p:nvPr/>
          </p:nvSpPr>
          <p:spPr>
            <a:xfrm>
              <a:off x="975359" y="643608"/>
              <a:ext cx="44100" cy="42000"/>
            </a:xfrm>
            <a:prstGeom prst="ellipse">
              <a:avLst/>
            </a:prstGeom>
            <a:solidFill>
              <a:srgbClr val="A7B3B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3" name="Google Shape;943;p13"/>
            <p:cNvSpPr/>
            <p:nvPr/>
          </p:nvSpPr>
          <p:spPr>
            <a:xfrm>
              <a:off x="901893" y="710777"/>
              <a:ext cx="48279" cy="48278"/>
            </a:xfrm>
            <a:custGeom>
              <a:rect b="b" l="l" r="r" t="t"/>
              <a:pathLst>
                <a:path extrusionOk="0" h="1094" w="1095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6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rgbClr val="A7B3B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4" name="Google Shape;944;p13"/>
            <p:cNvSpPr/>
            <p:nvPr/>
          </p:nvSpPr>
          <p:spPr>
            <a:xfrm>
              <a:off x="832623" y="782145"/>
              <a:ext cx="46178" cy="48278"/>
            </a:xfrm>
            <a:custGeom>
              <a:rect b="b" l="l" r="r" t="t"/>
              <a:pathLst>
                <a:path extrusionOk="0" h="1094" w="1094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solidFill>
              <a:srgbClr val="A7B3B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5" name="Google Shape;945;p13"/>
            <p:cNvSpPr/>
            <p:nvPr/>
          </p:nvSpPr>
          <p:spPr>
            <a:xfrm>
              <a:off x="761256" y="853512"/>
              <a:ext cx="48278" cy="48279"/>
            </a:xfrm>
            <a:custGeom>
              <a:rect b="b" l="l" r="r" t="t"/>
              <a:pathLst>
                <a:path extrusionOk="0" h="1095" w="1094">
                  <a:moveTo>
                    <a:pt x="194" y="900"/>
                  </a:moveTo>
                  <a:cubicBezTo>
                    <a:pt x="0" y="706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rgbClr val="A7B3B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6" name="Google Shape;946;p13"/>
            <p:cNvSpPr/>
            <p:nvPr/>
          </p:nvSpPr>
          <p:spPr>
            <a:xfrm>
              <a:off x="689888" y="924880"/>
              <a:ext cx="48278" cy="48279"/>
            </a:xfrm>
            <a:custGeom>
              <a:rect b="b" l="l" r="r" t="t"/>
              <a:pathLst>
                <a:path extrusionOk="0" h="1095" w="1094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rgbClr val="A7B3B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7" name="Google Shape;947;p13"/>
            <p:cNvSpPr/>
            <p:nvPr/>
          </p:nvSpPr>
          <p:spPr>
            <a:xfrm>
              <a:off x="618521" y="996247"/>
              <a:ext cx="48279" cy="482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rgbClr val="A7B3B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8" name="Google Shape;948;p13"/>
            <p:cNvSpPr/>
            <p:nvPr/>
          </p:nvSpPr>
          <p:spPr>
            <a:xfrm>
              <a:off x="1128589" y="370732"/>
              <a:ext cx="48279" cy="46178"/>
            </a:xfrm>
            <a:custGeom>
              <a:rect b="b" l="l" r="r" t="t"/>
              <a:pathLst>
                <a:path extrusionOk="0" h="1094" w="1095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89" y="1094"/>
                    <a:pt x="195" y="899"/>
                  </a:cubicBezTo>
                  <a:close/>
                </a:path>
              </a:pathLst>
            </a:custGeom>
            <a:solidFill>
              <a:srgbClr val="A7B3B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9" name="Google Shape;949;p13"/>
            <p:cNvSpPr/>
            <p:nvPr/>
          </p:nvSpPr>
          <p:spPr>
            <a:xfrm>
              <a:off x="1057221" y="440001"/>
              <a:ext cx="48279" cy="482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rgbClr val="A7B3B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0" name="Google Shape;950;p13"/>
            <p:cNvSpPr/>
            <p:nvPr/>
          </p:nvSpPr>
          <p:spPr>
            <a:xfrm>
              <a:off x="985854" y="511368"/>
              <a:ext cx="48279" cy="482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rgbClr val="A7B3B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1" name="Google Shape;951;p13"/>
            <p:cNvSpPr/>
            <p:nvPr/>
          </p:nvSpPr>
          <p:spPr>
            <a:xfrm>
              <a:off x="916585" y="582736"/>
              <a:ext cx="46179" cy="482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rgbClr val="A7B3B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2" name="Google Shape;952;p13"/>
            <p:cNvSpPr/>
            <p:nvPr/>
          </p:nvSpPr>
          <p:spPr>
            <a:xfrm>
              <a:off x="845218" y="654104"/>
              <a:ext cx="48278" cy="48278"/>
            </a:xfrm>
            <a:custGeom>
              <a:rect b="b" l="l" r="r" t="t"/>
              <a:pathLst>
                <a:path extrusionOk="0" h="1094" w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rgbClr val="A7B3B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3" name="Google Shape;953;p13"/>
            <p:cNvSpPr/>
            <p:nvPr/>
          </p:nvSpPr>
          <p:spPr>
            <a:xfrm>
              <a:off x="775949" y="727570"/>
              <a:ext cx="44100" cy="42000"/>
            </a:xfrm>
            <a:prstGeom prst="ellipse">
              <a:avLst/>
            </a:prstGeom>
            <a:solidFill>
              <a:srgbClr val="A7B3B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4" name="Google Shape;954;p13"/>
            <p:cNvSpPr/>
            <p:nvPr/>
          </p:nvSpPr>
          <p:spPr>
            <a:xfrm>
              <a:off x="702483" y="796839"/>
              <a:ext cx="48279" cy="46178"/>
            </a:xfrm>
            <a:custGeom>
              <a:rect b="b" l="l" r="r" t="t"/>
              <a:pathLst>
                <a:path extrusionOk="0" h="1094" w="1095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89" y="1094"/>
                    <a:pt x="195" y="899"/>
                  </a:cubicBezTo>
                  <a:close/>
                </a:path>
              </a:pathLst>
            </a:custGeom>
            <a:solidFill>
              <a:srgbClr val="A7B3B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5" name="Google Shape;955;p13"/>
            <p:cNvSpPr/>
            <p:nvPr/>
          </p:nvSpPr>
          <p:spPr>
            <a:xfrm>
              <a:off x="631115" y="866107"/>
              <a:ext cx="48279" cy="482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rgbClr val="A7B3B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6" name="Google Shape;956;p13"/>
            <p:cNvSpPr/>
            <p:nvPr/>
          </p:nvSpPr>
          <p:spPr>
            <a:xfrm>
              <a:off x="559747" y="937475"/>
              <a:ext cx="48279" cy="482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rgbClr val="A7B3B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7" name="Google Shape;957;p13"/>
            <p:cNvSpPr/>
            <p:nvPr/>
          </p:nvSpPr>
          <p:spPr>
            <a:xfrm>
              <a:off x="1071915" y="311959"/>
              <a:ext cx="46179" cy="48278"/>
            </a:xfrm>
            <a:custGeom>
              <a:rect b="b" l="l" r="r" t="t"/>
              <a:pathLst>
                <a:path extrusionOk="0" h="1094" w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rgbClr val="A7B3B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8" name="Google Shape;958;p13"/>
            <p:cNvSpPr/>
            <p:nvPr/>
          </p:nvSpPr>
          <p:spPr>
            <a:xfrm>
              <a:off x="1000547" y="383327"/>
              <a:ext cx="48279" cy="48278"/>
            </a:xfrm>
            <a:custGeom>
              <a:rect b="b" l="l" r="r" t="t"/>
              <a:pathLst>
                <a:path extrusionOk="0" h="1094" w="1095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rgbClr val="A7B3B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9" name="Google Shape;959;p13"/>
            <p:cNvSpPr/>
            <p:nvPr/>
          </p:nvSpPr>
          <p:spPr>
            <a:xfrm>
              <a:off x="929180" y="454694"/>
              <a:ext cx="48278" cy="46179"/>
            </a:xfrm>
            <a:custGeom>
              <a:rect b="b" l="l" r="r" t="t"/>
              <a:pathLst>
                <a:path extrusionOk="0" h="1095" w="1094">
                  <a:moveTo>
                    <a:pt x="194" y="900"/>
                  </a:moveTo>
                  <a:cubicBezTo>
                    <a:pt x="0" y="706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6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rgbClr val="A7B3B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0" name="Google Shape;960;p13"/>
            <p:cNvSpPr/>
            <p:nvPr/>
          </p:nvSpPr>
          <p:spPr>
            <a:xfrm>
              <a:off x="857812" y="523963"/>
              <a:ext cx="48278" cy="48279"/>
            </a:xfrm>
            <a:custGeom>
              <a:rect b="b" l="l" r="r" t="t"/>
              <a:pathLst>
                <a:path extrusionOk="0" h="1095" w="1094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rgbClr val="A7B3B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1" name="Google Shape;961;p13"/>
            <p:cNvSpPr/>
            <p:nvPr/>
          </p:nvSpPr>
          <p:spPr>
            <a:xfrm>
              <a:off x="786444" y="595330"/>
              <a:ext cx="48278" cy="48279"/>
            </a:xfrm>
            <a:custGeom>
              <a:rect b="b" l="l" r="r" t="t"/>
              <a:pathLst>
                <a:path extrusionOk="0" h="1095" w="1094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rgbClr val="A7B3B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2" name="Google Shape;962;p13"/>
            <p:cNvSpPr/>
            <p:nvPr/>
          </p:nvSpPr>
          <p:spPr>
            <a:xfrm>
              <a:off x="717176" y="668797"/>
              <a:ext cx="44100" cy="44100"/>
            </a:xfrm>
            <a:prstGeom prst="ellipse">
              <a:avLst/>
            </a:prstGeom>
            <a:solidFill>
              <a:srgbClr val="A7B3B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3" name="Google Shape;963;p13"/>
            <p:cNvSpPr/>
            <p:nvPr/>
          </p:nvSpPr>
          <p:spPr>
            <a:xfrm>
              <a:off x="647907" y="740164"/>
              <a:ext cx="42000" cy="44100"/>
            </a:xfrm>
            <a:prstGeom prst="ellipse">
              <a:avLst/>
            </a:prstGeom>
            <a:solidFill>
              <a:srgbClr val="A7B3B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4" name="Google Shape;964;p13"/>
            <p:cNvSpPr/>
            <p:nvPr/>
          </p:nvSpPr>
          <p:spPr>
            <a:xfrm>
              <a:off x="574441" y="809433"/>
              <a:ext cx="48279" cy="48278"/>
            </a:xfrm>
            <a:custGeom>
              <a:rect b="b" l="l" r="r" t="t"/>
              <a:pathLst>
                <a:path extrusionOk="0" h="1094" w="1095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rgbClr val="A7B3B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5" name="Google Shape;965;p13"/>
            <p:cNvSpPr/>
            <p:nvPr/>
          </p:nvSpPr>
          <p:spPr>
            <a:xfrm>
              <a:off x="503073" y="880800"/>
              <a:ext cx="48278" cy="46178"/>
            </a:xfrm>
            <a:custGeom>
              <a:rect b="b" l="l" r="r" t="t"/>
              <a:pathLst>
                <a:path extrusionOk="0" h="1094" w="1094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solidFill>
              <a:srgbClr val="A7B3B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6" name="Google Shape;966;p13"/>
            <p:cNvSpPr/>
            <p:nvPr/>
          </p:nvSpPr>
          <p:spPr>
            <a:xfrm>
              <a:off x="1013141" y="253186"/>
              <a:ext cx="48279" cy="482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rgbClr val="A7B3B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7" name="Google Shape;967;p13"/>
            <p:cNvSpPr/>
            <p:nvPr/>
          </p:nvSpPr>
          <p:spPr>
            <a:xfrm>
              <a:off x="941774" y="324553"/>
              <a:ext cx="48278" cy="48278"/>
            </a:xfrm>
            <a:custGeom>
              <a:rect b="b" l="l" r="r" t="t"/>
              <a:pathLst>
                <a:path extrusionOk="0" h="1094" w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rgbClr val="A7B3B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8" name="Google Shape;968;p13"/>
            <p:cNvSpPr/>
            <p:nvPr/>
          </p:nvSpPr>
          <p:spPr>
            <a:xfrm>
              <a:off x="870406" y="395921"/>
              <a:ext cx="48278" cy="48278"/>
            </a:xfrm>
            <a:custGeom>
              <a:rect b="b" l="l" r="r" t="t"/>
              <a:pathLst>
                <a:path extrusionOk="0" h="1094" w="1094">
                  <a:moveTo>
                    <a:pt x="194" y="900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rgbClr val="A7B3B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9" name="Google Shape;969;p13"/>
            <p:cNvSpPr/>
            <p:nvPr/>
          </p:nvSpPr>
          <p:spPr>
            <a:xfrm>
              <a:off x="799039" y="467288"/>
              <a:ext cx="48279" cy="48278"/>
            </a:xfrm>
            <a:custGeom>
              <a:rect b="b" l="l" r="r" t="t"/>
              <a:pathLst>
                <a:path extrusionOk="0" h="1094" w="1095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89" y="1094"/>
                    <a:pt x="195" y="899"/>
                  </a:cubicBezTo>
                  <a:close/>
                </a:path>
              </a:pathLst>
            </a:custGeom>
            <a:solidFill>
              <a:srgbClr val="A7B3B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0" name="Google Shape;970;p13"/>
            <p:cNvSpPr/>
            <p:nvPr/>
          </p:nvSpPr>
          <p:spPr>
            <a:xfrm>
              <a:off x="729770" y="538656"/>
              <a:ext cx="46179" cy="461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rgbClr val="A7B3B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1" name="Google Shape;971;p13"/>
            <p:cNvSpPr/>
            <p:nvPr/>
          </p:nvSpPr>
          <p:spPr>
            <a:xfrm>
              <a:off x="658403" y="607925"/>
              <a:ext cx="48279" cy="482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rgbClr val="A7B3B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2" name="Google Shape;972;p13"/>
            <p:cNvSpPr/>
            <p:nvPr/>
          </p:nvSpPr>
          <p:spPr>
            <a:xfrm>
              <a:off x="587035" y="679292"/>
              <a:ext cx="48279" cy="482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rgbClr val="A7B3B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3" name="Google Shape;973;p13"/>
            <p:cNvSpPr/>
            <p:nvPr/>
          </p:nvSpPr>
          <p:spPr>
            <a:xfrm>
              <a:off x="515667" y="750660"/>
              <a:ext cx="48278" cy="48278"/>
            </a:xfrm>
            <a:custGeom>
              <a:rect b="b" l="l" r="r" t="t"/>
              <a:pathLst>
                <a:path extrusionOk="0" h="1094" w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rgbClr val="A7B3B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4" name="Google Shape;974;p13"/>
            <p:cNvSpPr/>
            <p:nvPr/>
          </p:nvSpPr>
          <p:spPr>
            <a:xfrm>
              <a:off x="444300" y="822027"/>
              <a:ext cx="48278" cy="48278"/>
            </a:xfrm>
            <a:custGeom>
              <a:rect b="b" l="l" r="r" t="t"/>
              <a:pathLst>
                <a:path extrusionOk="0" h="1094" w="1094">
                  <a:moveTo>
                    <a:pt x="194" y="900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rgbClr val="A7B3B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5" name="Google Shape;975;p13"/>
            <p:cNvSpPr/>
            <p:nvPr/>
          </p:nvSpPr>
          <p:spPr>
            <a:xfrm>
              <a:off x="954368" y="196512"/>
              <a:ext cx="48278" cy="46179"/>
            </a:xfrm>
            <a:custGeom>
              <a:rect b="b" l="l" r="r" t="t"/>
              <a:pathLst>
                <a:path extrusionOk="0" h="1095" w="1094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rgbClr val="A7B3B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6" name="Google Shape;976;p13"/>
            <p:cNvSpPr/>
            <p:nvPr/>
          </p:nvSpPr>
          <p:spPr>
            <a:xfrm>
              <a:off x="885100" y="267879"/>
              <a:ext cx="46178" cy="46179"/>
            </a:xfrm>
            <a:custGeom>
              <a:rect b="b" l="l" r="r" t="t"/>
              <a:pathLst>
                <a:path extrusionOk="0" h="1095" w="1094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rgbClr val="A7B3B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7" name="Google Shape;977;p13"/>
            <p:cNvSpPr/>
            <p:nvPr/>
          </p:nvSpPr>
          <p:spPr>
            <a:xfrm>
              <a:off x="813732" y="337148"/>
              <a:ext cx="46179" cy="482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rgbClr val="A7B3B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8" name="Google Shape;978;p13"/>
            <p:cNvSpPr/>
            <p:nvPr/>
          </p:nvSpPr>
          <p:spPr>
            <a:xfrm>
              <a:off x="742364" y="408515"/>
              <a:ext cx="48279" cy="48278"/>
            </a:xfrm>
            <a:custGeom>
              <a:rect b="b" l="l" r="r" t="t"/>
              <a:pathLst>
                <a:path extrusionOk="0" h="1094" w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rgbClr val="A7B3B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9" name="Google Shape;979;p13"/>
            <p:cNvSpPr/>
            <p:nvPr/>
          </p:nvSpPr>
          <p:spPr>
            <a:xfrm>
              <a:off x="670997" y="479883"/>
              <a:ext cx="48279" cy="48278"/>
            </a:xfrm>
            <a:custGeom>
              <a:rect b="b" l="l" r="r" t="t"/>
              <a:pathLst>
                <a:path extrusionOk="0" h="1094" w="1095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solidFill>
              <a:srgbClr val="A7B3B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0" name="Google Shape;980;p13"/>
            <p:cNvSpPr/>
            <p:nvPr/>
          </p:nvSpPr>
          <p:spPr>
            <a:xfrm>
              <a:off x="599629" y="551250"/>
              <a:ext cx="48279" cy="482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rgbClr val="A7B3B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1" name="Google Shape;981;p13"/>
            <p:cNvSpPr/>
            <p:nvPr/>
          </p:nvSpPr>
          <p:spPr>
            <a:xfrm>
              <a:off x="528262" y="622618"/>
              <a:ext cx="48278" cy="48279"/>
            </a:xfrm>
            <a:custGeom>
              <a:rect b="b" l="l" r="r" t="t"/>
              <a:pathLst>
                <a:path extrusionOk="0" h="1095" w="1094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rgbClr val="A7B3B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2" name="Google Shape;982;p13"/>
            <p:cNvSpPr/>
            <p:nvPr/>
          </p:nvSpPr>
          <p:spPr>
            <a:xfrm>
              <a:off x="456894" y="693985"/>
              <a:ext cx="48278" cy="46179"/>
            </a:xfrm>
            <a:custGeom>
              <a:rect b="b" l="l" r="r" t="t"/>
              <a:pathLst>
                <a:path extrusionOk="0" h="1095" w="1094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rgbClr val="A7B3B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3" name="Google Shape;983;p13"/>
            <p:cNvSpPr/>
            <p:nvPr/>
          </p:nvSpPr>
          <p:spPr>
            <a:xfrm>
              <a:off x="389725" y="765353"/>
              <a:ext cx="42000" cy="44100"/>
            </a:xfrm>
            <a:prstGeom prst="ellipse">
              <a:avLst/>
            </a:prstGeom>
            <a:solidFill>
              <a:srgbClr val="A7B3B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4" name="Google Shape;984;p13"/>
            <p:cNvSpPr/>
            <p:nvPr/>
          </p:nvSpPr>
          <p:spPr>
            <a:xfrm>
              <a:off x="899793" y="139837"/>
              <a:ext cx="44100" cy="44100"/>
            </a:xfrm>
            <a:prstGeom prst="ellipse">
              <a:avLst/>
            </a:prstGeom>
            <a:solidFill>
              <a:srgbClr val="A7B3B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5" name="Google Shape;985;p13"/>
            <p:cNvSpPr/>
            <p:nvPr/>
          </p:nvSpPr>
          <p:spPr>
            <a:xfrm>
              <a:off x="828425" y="211205"/>
              <a:ext cx="44100" cy="44100"/>
            </a:xfrm>
            <a:prstGeom prst="ellipse">
              <a:avLst/>
            </a:prstGeom>
            <a:solidFill>
              <a:srgbClr val="A7B3B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6" name="Google Shape;986;p13"/>
            <p:cNvSpPr/>
            <p:nvPr/>
          </p:nvSpPr>
          <p:spPr>
            <a:xfrm>
              <a:off x="754959" y="280473"/>
              <a:ext cx="48279" cy="482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rgbClr val="A7B3B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7" name="Google Shape;987;p13"/>
            <p:cNvSpPr/>
            <p:nvPr/>
          </p:nvSpPr>
          <p:spPr>
            <a:xfrm>
              <a:off x="683591" y="351841"/>
              <a:ext cx="48279" cy="461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rgbClr val="A7B3B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8" name="Google Shape;988;p13"/>
            <p:cNvSpPr/>
            <p:nvPr/>
          </p:nvSpPr>
          <p:spPr>
            <a:xfrm>
              <a:off x="612224" y="421109"/>
              <a:ext cx="48278" cy="48278"/>
            </a:xfrm>
            <a:custGeom>
              <a:rect b="b" l="l" r="r" t="t"/>
              <a:pathLst>
                <a:path extrusionOk="0" h="1094" w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rgbClr val="A7B3B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9" name="Google Shape;989;p13"/>
            <p:cNvSpPr/>
            <p:nvPr/>
          </p:nvSpPr>
          <p:spPr>
            <a:xfrm>
              <a:off x="542955" y="492477"/>
              <a:ext cx="46178" cy="48278"/>
            </a:xfrm>
            <a:custGeom>
              <a:rect b="b" l="l" r="r" t="t"/>
              <a:pathLst>
                <a:path extrusionOk="0" h="1094" w="1094">
                  <a:moveTo>
                    <a:pt x="194" y="900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rgbClr val="A7B3B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0" name="Google Shape;990;p13"/>
            <p:cNvSpPr/>
            <p:nvPr/>
          </p:nvSpPr>
          <p:spPr>
            <a:xfrm>
              <a:off x="471587" y="563845"/>
              <a:ext cx="48278" cy="48278"/>
            </a:xfrm>
            <a:custGeom>
              <a:rect b="b" l="l" r="r" t="t"/>
              <a:pathLst>
                <a:path extrusionOk="0" h="1094" w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899"/>
                  </a:cubicBezTo>
                  <a:cubicBezTo>
                    <a:pt x="705" y="1094"/>
                    <a:pt x="389" y="1094"/>
                    <a:pt x="195" y="899"/>
                  </a:cubicBezTo>
                  <a:close/>
                </a:path>
              </a:pathLst>
            </a:custGeom>
            <a:solidFill>
              <a:srgbClr val="A7B3B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1" name="Google Shape;991;p13"/>
            <p:cNvSpPr/>
            <p:nvPr/>
          </p:nvSpPr>
          <p:spPr>
            <a:xfrm>
              <a:off x="400220" y="635212"/>
              <a:ext cx="48279" cy="482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rgbClr val="A7B3B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2" name="Google Shape;992;p13"/>
            <p:cNvSpPr/>
            <p:nvPr/>
          </p:nvSpPr>
          <p:spPr>
            <a:xfrm>
              <a:off x="328852" y="706580"/>
              <a:ext cx="48279" cy="482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rgbClr val="A7B3B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3" name="Google Shape;993;p13"/>
            <p:cNvSpPr/>
            <p:nvPr/>
          </p:nvSpPr>
          <p:spPr>
            <a:xfrm>
              <a:off x="841020" y="81064"/>
              <a:ext cx="44100" cy="44100"/>
            </a:xfrm>
            <a:prstGeom prst="ellipse">
              <a:avLst/>
            </a:prstGeom>
            <a:solidFill>
              <a:srgbClr val="A7B3B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4" name="Google Shape;994;p13"/>
            <p:cNvSpPr/>
            <p:nvPr/>
          </p:nvSpPr>
          <p:spPr>
            <a:xfrm>
              <a:off x="767553" y="150333"/>
              <a:ext cx="48279" cy="48278"/>
            </a:xfrm>
            <a:custGeom>
              <a:rect b="b" l="l" r="r" t="t"/>
              <a:pathLst>
                <a:path extrusionOk="0" h="1094" w="1095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solidFill>
              <a:srgbClr val="A7B3B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5" name="Google Shape;995;p13"/>
            <p:cNvSpPr/>
            <p:nvPr/>
          </p:nvSpPr>
          <p:spPr>
            <a:xfrm>
              <a:off x="696185" y="221700"/>
              <a:ext cx="48279" cy="482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rgbClr val="A7B3B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6" name="Google Shape;996;p13"/>
            <p:cNvSpPr/>
            <p:nvPr/>
          </p:nvSpPr>
          <p:spPr>
            <a:xfrm>
              <a:off x="626917" y="293068"/>
              <a:ext cx="46178" cy="48279"/>
            </a:xfrm>
            <a:custGeom>
              <a:rect b="b" l="l" r="r" t="t"/>
              <a:pathLst>
                <a:path extrusionOk="0" h="1095" w="1094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rgbClr val="A7B3B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7" name="Google Shape;997;p13"/>
            <p:cNvSpPr/>
            <p:nvPr/>
          </p:nvSpPr>
          <p:spPr>
            <a:xfrm>
              <a:off x="555549" y="364435"/>
              <a:ext cx="48278" cy="48279"/>
            </a:xfrm>
            <a:custGeom>
              <a:rect b="b" l="l" r="r" t="t"/>
              <a:pathLst>
                <a:path extrusionOk="0" h="1095" w="1094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rgbClr val="A7B3B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8" name="Google Shape;998;p13"/>
            <p:cNvSpPr/>
            <p:nvPr/>
          </p:nvSpPr>
          <p:spPr>
            <a:xfrm>
              <a:off x="484182" y="435803"/>
              <a:ext cx="48279" cy="461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rgbClr val="A7B3B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9" name="Google Shape;999;p13"/>
            <p:cNvSpPr/>
            <p:nvPr/>
          </p:nvSpPr>
          <p:spPr>
            <a:xfrm>
              <a:off x="412814" y="507170"/>
              <a:ext cx="48279" cy="46178"/>
            </a:xfrm>
            <a:custGeom>
              <a:rect b="b" l="l" r="r" t="t"/>
              <a:pathLst>
                <a:path extrusionOk="0" h="1094" w="1095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rgbClr val="A7B3B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0" name="Google Shape;1000;p13"/>
            <p:cNvSpPr/>
            <p:nvPr/>
          </p:nvSpPr>
          <p:spPr>
            <a:xfrm>
              <a:off x="341447" y="576439"/>
              <a:ext cx="48279" cy="48278"/>
            </a:xfrm>
            <a:custGeom>
              <a:rect b="b" l="l" r="r" t="t"/>
              <a:pathLst>
                <a:path extrusionOk="0" h="1094" w="1095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solidFill>
              <a:srgbClr val="A7B3B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1" name="Google Shape;1001;p13"/>
            <p:cNvSpPr/>
            <p:nvPr/>
          </p:nvSpPr>
          <p:spPr>
            <a:xfrm>
              <a:off x="270079" y="647806"/>
              <a:ext cx="48279" cy="482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rgbClr val="A7B3B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2" name="Google Shape;1002;p13"/>
            <p:cNvSpPr/>
            <p:nvPr/>
          </p:nvSpPr>
          <p:spPr>
            <a:xfrm>
              <a:off x="782246" y="22291"/>
              <a:ext cx="46179" cy="482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rgbClr val="A7B3B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3" name="Google Shape;1003;p13"/>
            <p:cNvSpPr/>
            <p:nvPr/>
          </p:nvSpPr>
          <p:spPr>
            <a:xfrm>
              <a:off x="710879" y="93658"/>
              <a:ext cx="48278" cy="48278"/>
            </a:xfrm>
            <a:custGeom>
              <a:rect b="b" l="l" r="r" t="t"/>
              <a:pathLst>
                <a:path extrusionOk="0" h="1094" w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rgbClr val="A7B3B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4" name="Google Shape;1004;p13"/>
            <p:cNvSpPr/>
            <p:nvPr/>
          </p:nvSpPr>
          <p:spPr>
            <a:xfrm>
              <a:off x="641610" y="167125"/>
              <a:ext cx="44100" cy="42000"/>
            </a:xfrm>
            <a:prstGeom prst="ellipse">
              <a:avLst/>
            </a:prstGeom>
            <a:solidFill>
              <a:srgbClr val="A7B3B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5" name="Google Shape;1005;p13"/>
            <p:cNvSpPr/>
            <p:nvPr/>
          </p:nvSpPr>
          <p:spPr>
            <a:xfrm>
              <a:off x="570243" y="236393"/>
              <a:ext cx="44100" cy="44100"/>
            </a:xfrm>
            <a:prstGeom prst="ellipse">
              <a:avLst/>
            </a:prstGeom>
            <a:solidFill>
              <a:srgbClr val="A7B3B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6" name="Google Shape;1006;p13"/>
            <p:cNvSpPr/>
            <p:nvPr/>
          </p:nvSpPr>
          <p:spPr>
            <a:xfrm>
              <a:off x="496776" y="305662"/>
              <a:ext cx="48279" cy="482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rgbClr val="A7B3B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7" name="Google Shape;1007;p13"/>
            <p:cNvSpPr/>
            <p:nvPr/>
          </p:nvSpPr>
          <p:spPr>
            <a:xfrm>
              <a:off x="425408" y="377030"/>
              <a:ext cx="48279" cy="482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rgbClr val="A7B3B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8" name="Google Shape;1008;p13"/>
            <p:cNvSpPr/>
            <p:nvPr/>
          </p:nvSpPr>
          <p:spPr>
            <a:xfrm>
              <a:off x="356140" y="448397"/>
              <a:ext cx="46179" cy="482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rgbClr val="A7B3B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9" name="Google Shape;1009;p13"/>
            <p:cNvSpPr/>
            <p:nvPr/>
          </p:nvSpPr>
          <p:spPr>
            <a:xfrm>
              <a:off x="284772" y="519765"/>
              <a:ext cx="46179" cy="48278"/>
            </a:xfrm>
            <a:custGeom>
              <a:rect b="b" l="l" r="r" t="t"/>
              <a:pathLst>
                <a:path extrusionOk="0" h="1094" w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rgbClr val="A7B3B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0" name="Google Shape;1010;p13"/>
            <p:cNvSpPr/>
            <p:nvPr/>
          </p:nvSpPr>
          <p:spPr>
            <a:xfrm>
              <a:off x="213405" y="591132"/>
              <a:ext cx="48278" cy="46178"/>
            </a:xfrm>
            <a:custGeom>
              <a:rect b="b" l="l" r="r" t="t"/>
              <a:pathLst>
                <a:path extrusionOk="0" h="1094" w="1094">
                  <a:moveTo>
                    <a:pt x="194" y="900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rgbClr val="A7B3B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1" name="Google Shape;1011;p13"/>
            <p:cNvSpPr/>
            <p:nvPr/>
          </p:nvSpPr>
          <p:spPr>
            <a:xfrm>
              <a:off x="723473" y="-36482"/>
              <a:ext cx="48278" cy="48279"/>
            </a:xfrm>
            <a:custGeom>
              <a:rect b="b" l="l" r="r" t="t"/>
              <a:pathLst>
                <a:path extrusionOk="0" h="1095" w="1094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rgbClr val="A7B3B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2" name="Google Shape;1012;p13"/>
            <p:cNvSpPr/>
            <p:nvPr/>
          </p:nvSpPr>
          <p:spPr>
            <a:xfrm>
              <a:off x="652105" y="34885"/>
              <a:ext cx="48278" cy="48279"/>
            </a:xfrm>
            <a:custGeom>
              <a:rect b="b" l="l" r="r" t="t"/>
              <a:pathLst>
                <a:path extrusionOk="0" h="1095" w="1094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rgbClr val="A7B3B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3" name="Google Shape;1013;p13"/>
            <p:cNvSpPr/>
            <p:nvPr/>
          </p:nvSpPr>
          <p:spPr>
            <a:xfrm>
              <a:off x="582837" y="108352"/>
              <a:ext cx="44100" cy="44100"/>
            </a:xfrm>
            <a:prstGeom prst="ellipse">
              <a:avLst/>
            </a:prstGeom>
            <a:solidFill>
              <a:srgbClr val="A7B3B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4" name="Google Shape;1014;p13"/>
            <p:cNvSpPr/>
            <p:nvPr/>
          </p:nvSpPr>
          <p:spPr>
            <a:xfrm>
              <a:off x="511469" y="179719"/>
              <a:ext cx="44100" cy="44100"/>
            </a:xfrm>
            <a:prstGeom prst="ellipse">
              <a:avLst/>
            </a:prstGeom>
            <a:solidFill>
              <a:srgbClr val="A7B3B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5" name="Google Shape;1015;p13"/>
            <p:cNvSpPr/>
            <p:nvPr/>
          </p:nvSpPr>
          <p:spPr>
            <a:xfrm>
              <a:off x="440102" y="248988"/>
              <a:ext cx="46179" cy="46178"/>
            </a:xfrm>
            <a:custGeom>
              <a:rect b="b" l="l" r="r" t="t"/>
              <a:pathLst>
                <a:path extrusionOk="0" h="1094" w="1095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solidFill>
              <a:srgbClr val="A7B3B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6" name="Google Shape;1016;p13"/>
            <p:cNvSpPr/>
            <p:nvPr/>
          </p:nvSpPr>
          <p:spPr>
            <a:xfrm>
              <a:off x="368734" y="318256"/>
              <a:ext cx="48279" cy="482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rgbClr val="A7B3B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7" name="Google Shape;1017;p13"/>
            <p:cNvSpPr/>
            <p:nvPr/>
          </p:nvSpPr>
          <p:spPr>
            <a:xfrm>
              <a:off x="297367" y="389624"/>
              <a:ext cx="48278" cy="48279"/>
            </a:xfrm>
            <a:custGeom>
              <a:rect b="b" l="l" r="r" t="t"/>
              <a:pathLst>
                <a:path extrusionOk="0" h="1095" w="1094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rgbClr val="A7B3B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8" name="Google Shape;1018;p13"/>
            <p:cNvSpPr/>
            <p:nvPr/>
          </p:nvSpPr>
          <p:spPr>
            <a:xfrm>
              <a:off x="225999" y="460991"/>
              <a:ext cx="48278" cy="48279"/>
            </a:xfrm>
            <a:custGeom>
              <a:rect b="b" l="l" r="r" t="t"/>
              <a:pathLst>
                <a:path extrusionOk="0" h="1095" w="1094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rgbClr val="A7B3B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9" name="Google Shape;1019;p13"/>
            <p:cNvSpPr/>
            <p:nvPr/>
          </p:nvSpPr>
          <p:spPr>
            <a:xfrm>
              <a:off x="154631" y="532359"/>
              <a:ext cx="48279" cy="482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rgbClr val="A7B3B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0" name="Google Shape;1020;p13"/>
            <p:cNvSpPr/>
            <p:nvPr/>
          </p:nvSpPr>
          <p:spPr>
            <a:xfrm>
              <a:off x="664700" y="-93157"/>
              <a:ext cx="48278" cy="46179"/>
            </a:xfrm>
            <a:custGeom>
              <a:rect b="b" l="l" r="r" t="t"/>
              <a:pathLst>
                <a:path extrusionOk="0" h="1095" w="1094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rgbClr val="A7B3B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1" name="Google Shape;1021;p13"/>
            <p:cNvSpPr/>
            <p:nvPr/>
          </p:nvSpPr>
          <p:spPr>
            <a:xfrm>
              <a:off x="593332" y="-23888"/>
              <a:ext cx="48279" cy="482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rgbClr val="A7B3B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2" name="Google Shape;1022;p13"/>
            <p:cNvSpPr/>
            <p:nvPr/>
          </p:nvSpPr>
          <p:spPr>
            <a:xfrm>
              <a:off x="524064" y="47479"/>
              <a:ext cx="46179" cy="482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rgbClr val="A7B3B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3" name="Google Shape;1023;p13"/>
            <p:cNvSpPr/>
            <p:nvPr/>
          </p:nvSpPr>
          <p:spPr>
            <a:xfrm>
              <a:off x="452696" y="118847"/>
              <a:ext cx="48279" cy="482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rgbClr val="A7B3B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4" name="Google Shape;1024;p13"/>
            <p:cNvSpPr/>
            <p:nvPr/>
          </p:nvSpPr>
          <p:spPr>
            <a:xfrm>
              <a:off x="381328" y="190214"/>
              <a:ext cx="48279" cy="48278"/>
            </a:xfrm>
            <a:custGeom>
              <a:rect b="b" l="l" r="r" t="t"/>
              <a:pathLst>
                <a:path extrusionOk="0" h="1094" w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rgbClr val="A7B3B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5" name="Google Shape;1025;p13"/>
            <p:cNvSpPr/>
            <p:nvPr/>
          </p:nvSpPr>
          <p:spPr>
            <a:xfrm>
              <a:off x="312060" y="263681"/>
              <a:ext cx="44100" cy="44100"/>
            </a:xfrm>
            <a:prstGeom prst="ellipse">
              <a:avLst/>
            </a:prstGeom>
            <a:solidFill>
              <a:srgbClr val="A7B3B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6" name="Google Shape;1026;p13"/>
            <p:cNvSpPr/>
            <p:nvPr/>
          </p:nvSpPr>
          <p:spPr>
            <a:xfrm>
              <a:off x="238593" y="332950"/>
              <a:ext cx="48278" cy="46179"/>
            </a:xfrm>
            <a:custGeom>
              <a:rect b="b" l="l" r="r" t="t"/>
              <a:pathLst>
                <a:path extrusionOk="0" h="1095" w="1094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rgbClr val="A7B3B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7" name="Google Shape;1027;p13"/>
            <p:cNvSpPr/>
            <p:nvPr/>
          </p:nvSpPr>
          <p:spPr>
            <a:xfrm>
              <a:off x="167226" y="404317"/>
              <a:ext cx="48279" cy="461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rgbClr val="A7B3B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8" name="Google Shape;1028;p13"/>
            <p:cNvSpPr/>
            <p:nvPr/>
          </p:nvSpPr>
          <p:spPr>
            <a:xfrm>
              <a:off x="97957" y="473586"/>
              <a:ext cx="46179" cy="482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rgbClr val="A7B3B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9" name="Google Shape;1029;p13"/>
            <p:cNvSpPr/>
            <p:nvPr/>
          </p:nvSpPr>
          <p:spPr>
            <a:xfrm>
              <a:off x="608025" y="-151930"/>
              <a:ext cx="48279" cy="48278"/>
            </a:xfrm>
            <a:custGeom>
              <a:rect b="b" l="l" r="r" t="t"/>
              <a:pathLst>
                <a:path extrusionOk="0" h="1094" w="1095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rgbClr val="A7B3B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0" name="Google Shape;1030;p13"/>
            <p:cNvSpPr/>
            <p:nvPr/>
          </p:nvSpPr>
          <p:spPr>
            <a:xfrm>
              <a:off x="536658" y="-80562"/>
              <a:ext cx="48279" cy="48278"/>
            </a:xfrm>
            <a:custGeom>
              <a:rect b="b" l="l" r="r" t="t"/>
              <a:pathLst>
                <a:path extrusionOk="0" h="1094" w="1095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solidFill>
              <a:srgbClr val="A7B3B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1" name="Google Shape;1031;p13"/>
            <p:cNvSpPr/>
            <p:nvPr/>
          </p:nvSpPr>
          <p:spPr>
            <a:xfrm>
              <a:off x="465290" y="-9195"/>
              <a:ext cx="48279" cy="482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rgbClr val="A7B3B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2" name="Google Shape;1032;p13"/>
            <p:cNvSpPr/>
            <p:nvPr/>
          </p:nvSpPr>
          <p:spPr>
            <a:xfrm>
              <a:off x="393923" y="62173"/>
              <a:ext cx="48278" cy="46179"/>
            </a:xfrm>
            <a:custGeom>
              <a:rect b="b" l="l" r="r" t="t"/>
              <a:pathLst>
                <a:path extrusionOk="0" h="1095" w="1094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rgbClr val="A7B3B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3" name="Google Shape;1033;p13"/>
            <p:cNvSpPr/>
            <p:nvPr/>
          </p:nvSpPr>
          <p:spPr>
            <a:xfrm>
              <a:off x="322555" y="131441"/>
              <a:ext cx="48278" cy="48279"/>
            </a:xfrm>
            <a:custGeom>
              <a:rect b="b" l="l" r="r" t="t"/>
              <a:pathLst>
                <a:path extrusionOk="0" h="1095" w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rgbClr val="A7B3B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4" name="Google Shape;1034;p13"/>
            <p:cNvSpPr/>
            <p:nvPr/>
          </p:nvSpPr>
          <p:spPr>
            <a:xfrm>
              <a:off x="255386" y="204908"/>
              <a:ext cx="42000" cy="44100"/>
            </a:xfrm>
            <a:prstGeom prst="ellipse">
              <a:avLst/>
            </a:prstGeom>
            <a:solidFill>
              <a:srgbClr val="A7B3B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5" name="Google Shape;1035;p13"/>
            <p:cNvSpPr/>
            <p:nvPr/>
          </p:nvSpPr>
          <p:spPr>
            <a:xfrm>
              <a:off x="184018" y="276275"/>
              <a:ext cx="42000" cy="44100"/>
            </a:xfrm>
            <a:prstGeom prst="ellipse">
              <a:avLst/>
            </a:prstGeom>
            <a:solidFill>
              <a:srgbClr val="A7B3B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6" name="Google Shape;1036;p13"/>
            <p:cNvSpPr/>
            <p:nvPr/>
          </p:nvSpPr>
          <p:spPr>
            <a:xfrm>
              <a:off x="110552" y="345544"/>
              <a:ext cx="48279" cy="48278"/>
            </a:xfrm>
            <a:custGeom>
              <a:rect b="b" l="l" r="r" t="t"/>
              <a:pathLst>
                <a:path extrusionOk="0" h="1094" w="1095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solidFill>
              <a:srgbClr val="A7B3B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7" name="Google Shape;1037;p13"/>
            <p:cNvSpPr/>
            <p:nvPr/>
          </p:nvSpPr>
          <p:spPr>
            <a:xfrm>
              <a:off x="39184" y="416911"/>
              <a:ext cx="48279" cy="482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rgbClr val="A7B3B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">
  <p:cSld name="TITLE_ONLY_2_1">
    <p:spTree>
      <p:nvGrpSpPr>
        <p:cNvPr id="1038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Google Shape;1039;p1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sp>
        <p:nvSpPr>
          <p:cNvPr id="1040" name="Google Shape;1040;p14"/>
          <p:cNvSpPr/>
          <p:nvPr/>
        </p:nvSpPr>
        <p:spPr>
          <a:xfrm>
            <a:off x="8403036" y="4402536"/>
            <a:ext cx="740961" cy="740961"/>
          </a:xfrm>
          <a:custGeom>
            <a:rect b="b" l="l" r="r" t="t"/>
            <a:pathLst>
              <a:path extrusionOk="0" h="16944" w="16944">
                <a:moveTo>
                  <a:pt x="16944" y="0"/>
                </a:moveTo>
                <a:lnTo>
                  <a:pt x="16944" y="16944"/>
                </a:lnTo>
                <a:lnTo>
                  <a:pt x="0" y="16944"/>
                </a:lnTo>
                <a:lnTo>
                  <a:pt x="0" y="12436"/>
                </a:lnTo>
                <a:cubicBezTo>
                  <a:pt x="0" y="5568"/>
                  <a:pt x="5567" y="0"/>
                  <a:pt x="12435" y="0"/>
                </a:cubicBezTo>
                <a:lnTo>
                  <a:pt x="1694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1" name="Google Shape;1041;p14"/>
          <p:cNvSpPr/>
          <p:nvPr/>
        </p:nvSpPr>
        <p:spPr>
          <a:xfrm>
            <a:off x="-1093603" y="3011591"/>
            <a:ext cx="2187200" cy="2575531"/>
          </a:xfrm>
          <a:custGeom>
            <a:rect b="b" l="l" r="r" t="t"/>
            <a:pathLst>
              <a:path extrusionOk="0" h="58876" w="50016">
                <a:moveTo>
                  <a:pt x="50016" y="49881"/>
                </a:moveTo>
                <a:lnTo>
                  <a:pt x="135" y="0"/>
                </a:lnTo>
                <a:lnTo>
                  <a:pt x="0" y="29959"/>
                </a:lnTo>
                <a:lnTo>
                  <a:pt x="26668" y="56627"/>
                </a:lnTo>
                <a:cubicBezTo>
                  <a:pt x="28107" y="58067"/>
                  <a:pt x="30060" y="58876"/>
                  <a:pt x="32096" y="58876"/>
                </a:cubicBezTo>
                <a:lnTo>
                  <a:pt x="49927" y="58876"/>
                </a:lnTo>
                <a:lnTo>
                  <a:pt x="50016" y="4988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42" name="Google Shape;1042;p14"/>
          <p:cNvGrpSpPr/>
          <p:nvPr/>
        </p:nvGrpSpPr>
        <p:grpSpPr>
          <a:xfrm>
            <a:off x="8335771" y="-708520"/>
            <a:ext cx="1507871" cy="1510263"/>
            <a:chOff x="39184" y="-151930"/>
            <a:chExt cx="1309825" cy="1311903"/>
          </a:xfrm>
        </p:grpSpPr>
        <p:sp>
          <p:nvSpPr>
            <p:cNvPr id="1043" name="Google Shape;1043;p14"/>
            <p:cNvSpPr/>
            <p:nvPr/>
          </p:nvSpPr>
          <p:spPr>
            <a:xfrm>
              <a:off x="1304909" y="544953"/>
              <a:ext cx="44100" cy="44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4" name="Google Shape;1044;p14"/>
            <p:cNvSpPr/>
            <p:nvPr/>
          </p:nvSpPr>
          <p:spPr>
            <a:xfrm>
              <a:off x="1231442" y="614221"/>
              <a:ext cx="48279" cy="48278"/>
            </a:xfrm>
            <a:custGeom>
              <a:rect b="b" l="l" r="r" t="t"/>
              <a:pathLst>
                <a:path extrusionOk="0" h="1094" w="1095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6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5" name="Google Shape;1045;p14"/>
            <p:cNvSpPr/>
            <p:nvPr/>
          </p:nvSpPr>
          <p:spPr>
            <a:xfrm>
              <a:off x="1160075" y="685588"/>
              <a:ext cx="48278" cy="48278"/>
            </a:xfrm>
            <a:custGeom>
              <a:rect b="b" l="l" r="r" t="t"/>
              <a:pathLst>
                <a:path extrusionOk="0" h="1094" w="1094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6" name="Google Shape;1046;p14"/>
            <p:cNvSpPr/>
            <p:nvPr/>
          </p:nvSpPr>
          <p:spPr>
            <a:xfrm>
              <a:off x="1088707" y="756956"/>
              <a:ext cx="48278" cy="48279"/>
            </a:xfrm>
            <a:custGeom>
              <a:rect b="b" l="l" r="r" t="t"/>
              <a:pathLst>
                <a:path extrusionOk="0" h="1095" w="1094">
                  <a:moveTo>
                    <a:pt x="194" y="900"/>
                  </a:moveTo>
                  <a:cubicBezTo>
                    <a:pt x="0" y="706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7" name="Google Shape;1047;p14"/>
            <p:cNvSpPr/>
            <p:nvPr/>
          </p:nvSpPr>
          <p:spPr>
            <a:xfrm>
              <a:off x="1019439" y="828324"/>
              <a:ext cx="46178" cy="46179"/>
            </a:xfrm>
            <a:custGeom>
              <a:rect b="b" l="l" r="r" t="t"/>
              <a:pathLst>
                <a:path extrusionOk="0" h="1095" w="1094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" name="Google Shape;1048;p14"/>
            <p:cNvSpPr/>
            <p:nvPr/>
          </p:nvSpPr>
          <p:spPr>
            <a:xfrm>
              <a:off x="948072" y="899691"/>
              <a:ext cx="48279" cy="461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" name="Google Shape;1049;p14"/>
            <p:cNvSpPr/>
            <p:nvPr/>
          </p:nvSpPr>
          <p:spPr>
            <a:xfrm>
              <a:off x="876704" y="968960"/>
              <a:ext cx="48279" cy="48278"/>
            </a:xfrm>
            <a:custGeom>
              <a:rect b="b" l="l" r="r" t="t"/>
              <a:pathLst>
                <a:path extrusionOk="0" h="1094" w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" name="Google Shape;1050;p14"/>
            <p:cNvSpPr/>
            <p:nvPr/>
          </p:nvSpPr>
          <p:spPr>
            <a:xfrm>
              <a:off x="805336" y="1040328"/>
              <a:ext cx="48279" cy="48278"/>
            </a:xfrm>
            <a:custGeom>
              <a:rect b="b" l="l" r="r" t="t"/>
              <a:pathLst>
                <a:path extrusionOk="0" h="1094" w="1095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6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1" name="Google Shape;1051;p14"/>
            <p:cNvSpPr/>
            <p:nvPr/>
          </p:nvSpPr>
          <p:spPr>
            <a:xfrm>
              <a:off x="733969" y="1111695"/>
              <a:ext cx="48278" cy="48278"/>
            </a:xfrm>
            <a:custGeom>
              <a:rect b="b" l="l" r="r" t="t"/>
              <a:pathLst>
                <a:path extrusionOk="0" h="1094" w="1094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2" name="Google Shape;1052;p14"/>
            <p:cNvSpPr/>
            <p:nvPr/>
          </p:nvSpPr>
          <p:spPr>
            <a:xfrm>
              <a:off x="1244036" y="486180"/>
              <a:ext cx="48279" cy="482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3" name="Google Shape;1053;p14"/>
            <p:cNvSpPr/>
            <p:nvPr/>
          </p:nvSpPr>
          <p:spPr>
            <a:xfrm>
              <a:off x="1174769" y="557547"/>
              <a:ext cx="46178" cy="46179"/>
            </a:xfrm>
            <a:custGeom>
              <a:rect b="b" l="l" r="r" t="t"/>
              <a:pathLst>
                <a:path extrusionOk="0" h="1095" w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4" name="Google Shape;1054;p14"/>
            <p:cNvSpPr/>
            <p:nvPr/>
          </p:nvSpPr>
          <p:spPr>
            <a:xfrm>
              <a:off x="1105499" y="628915"/>
              <a:ext cx="44100" cy="44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5" name="Google Shape;1055;p14"/>
            <p:cNvSpPr/>
            <p:nvPr/>
          </p:nvSpPr>
          <p:spPr>
            <a:xfrm>
              <a:off x="1034132" y="700282"/>
              <a:ext cx="44100" cy="44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6" name="Google Shape;1056;p14"/>
            <p:cNvSpPr/>
            <p:nvPr/>
          </p:nvSpPr>
          <p:spPr>
            <a:xfrm>
              <a:off x="960666" y="769550"/>
              <a:ext cx="48279" cy="482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7" name="Google Shape;1057;p14"/>
            <p:cNvSpPr/>
            <p:nvPr/>
          </p:nvSpPr>
          <p:spPr>
            <a:xfrm>
              <a:off x="889298" y="840918"/>
              <a:ext cx="48279" cy="482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8" name="Google Shape;1058;p14"/>
            <p:cNvSpPr/>
            <p:nvPr/>
          </p:nvSpPr>
          <p:spPr>
            <a:xfrm>
              <a:off x="817931" y="912285"/>
              <a:ext cx="48279" cy="482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9" name="Google Shape;1059;p14"/>
            <p:cNvSpPr/>
            <p:nvPr/>
          </p:nvSpPr>
          <p:spPr>
            <a:xfrm>
              <a:off x="748662" y="983653"/>
              <a:ext cx="46178" cy="46179"/>
            </a:xfrm>
            <a:custGeom>
              <a:rect b="b" l="l" r="r" t="t"/>
              <a:pathLst>
                <a:path extrusionOk="0" h="1095" w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0" name="Google Shape;1060;p14"/>
            <p:cNvSpPr/>
            <p:nvPr/>
          </p:nvSpPr>
          <p:spPr>
            <a:xfrm>
              <a:off x="677294" y="1052922"/>
              <a:ext cx="46178" cy="48278"/>
            </a:xfrm>
            <a:custGeom>
              <a:rect b="b" l="l" r="r" t="t"/>
              <a:pathLst>
                <a:path extrusionOk="0" h="1094" w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1" name="Google Shape;1061;p14"/>
            <p:cNvSpPr/>
            <p:nvPr/>
          </p:nvSpPr>
          <p:spPr>
            <a:xfrm>
              <a:off x="1187363" y="427407"/>
              <a:ext cx="48278" cy="48279"/>
            </a:xfrm>
            <a:custGeom>
              <a:rect b="b" l="l" r="r" t="t"/>
              <a:pathLst>
                <a:path extrusionOk="0" h="1095" w="1094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2" name="Google Shape;1062;p14"/>
            <p:cNvSpPr/>
            <p:nvPr/>
          </p:nvSpPr>
          <p:spPr>
            <a:xfrm>
              <a:off x="1115995" y="498774"/>
              <a:ext cx="48278" cy="48279"/>
            </a:xfrm>
            <a:custGeom>
              <a:rect b="b" l="l" r="r" t="t"/>
              <a:pathLst>
                <a:path extrusionOk="0" h="1095" w="1094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3" name="Google Shape;1063;p14"/>
            <p:cNvSpPr/>
            <p:nvPr/>
          </p:nvSpPr>
          <p:spPr>
            <a:xfrm>
              <a:off x="1046726" y="572240"/>
              <a:ext cx="44100" cy="44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4" name="Google Shape;1064;p14"/>
            <p:cNvSpPr/>
            <p:nvPr/>
          </p:nvSpPr>
          <p:spPr>
            <a:xfrm>
              <a:off x="975359" y="643608"/>
              <a:ext cx="44100" cy="42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5" name="Google Shape;1065;p14"/>
            <p:cNvSpPr/>
            <p:nvPr/>
          </p:nvSpPr>
          <p:spPr>
            <a:xfrm>
              <a:off x="901893" y="710777"/>
              <a:ext cx="48279" cy="48278"/>
            </a:xfrm>
            <a:custGeom>
              <a:rect b="b" l="l" r="r" t="t"/>
              <a:pathLst>
                <a:path extrusionOk="0" h="1094" w="1095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6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6" name="Google Shape;1066;p14"/>
            <p:cNvSpPr/>
            <p:nvPr/>
          </p:nvSpPr>
          <p:spPr>
            <a:xfrm>
              <a:off x="832623" y="782145"/>
              <a:ext cx="46178" cy="48278"/>
            </a:xfrm>
            <a:custGeom>
              <a:rect b="b" l="l" r="r" t="t"/>
              <a:pathLst>
                <a:path extrusionOk="0" h="1094" w="1094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7" name="Google Shape;1067;p14"/>
            <p:cNvSpPr/>
            <p:nvPr/>
          </p:nvSpPr>
          <p:spPr>
            <a:xfrm>
              <a:off x="761256" y="853512"/>
              <a:ext cx="48278" cy="48279"/>
            </a:xfrm>
            <a:custGeom>
              <a:rect b="b" l="l" r="r" t="t"/>
              <a:pathLst>
                <a:path extrusionOk="0" h="1095" w="1094">
                  <a:moveTo>
                    <a:pt x="194" y="900"/>
                  </a:moveTo>
                  <a:cubicBezTo>
                    <a:pt x="0" y="706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8" name="Google Shape;1068;p14"/>
            <p:cNvSpPr/>
            <p:nvPr/>
          </p:nvSpPr>
          <p:spPr>
            <a:xfrm>
              <a:off x="689888" y="924880"/>
              <a:ext cx="48278" cy="48279"/>
            </a:xfrm>
            <a:custGeom>
              <a:rect b="b" l="l" r="r" t="t"/>
              <a:pathLst>
                <a:path extrusionOk="0" h="1095" w="1094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9" name="Google Shape;1069;p14"/>
            <p:cNvSpPr/>
            <p:nvPr/>
          </p:nvSpPr>
          <p:spPr>
            <a:xfrm>
              <a:off x="618521" y="996247"/>
              <a:ext cx="48279" cy="482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0" name="Google Shape;1070;p14"/>
            <p:cNvSpPr/>
            <p:nvPr/>
          </p:nvSpPr>
          <p:spPr>
            <a:xfrm>
              <a:off x="1128589" y="370732"/>
              <a:ext cx="48279" cy="46178"/>
            </a:xfrm>
            <a:custGeom>
              <a:rect b="b" l="l" r="r" t="t"/>
              <a:pathLst>
                <a:path extrusionOk="0" h="1094" w="1095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89" y="1094"/>
                    <a:pt x="195" y="8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1" name="Google Shape;1071;p14"/>
            <p:cNvSpPr/>
            <p:nvPr/>
          </p:nvSpPr>
          <p:spPr>
            <a:xfrm>
              <a:off x="1057221" y="440001"/>
              <a:ext cx="48279" cy="482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2" name="Google Shape;1072;p14"/>
            <p:cNvSpPr/>
            <p:nvPr/>
          </p:nvSpPr>
          <p:spPr>
            <a:xfrm>
              <a:off x="985854" y="511368"/>
              <a:ext cx="48279" cy="482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3" name="Google Shape;1073;p14"/>
            <p:cNvSpPr/>
            <p:nvPr/>
          </p:nvSpPr>
          <p:spPr>
            <a:xfrm>
              <a:off x="916585" y="582736"/>
              <a:ext cx="46179" cy="482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4" name="Google Shape;1074;p14"/>
            <p:cNvSpPr/>
            <p:nvPr/>
          </p:nvSpPr>
          <p:spPr>
            <a:xfrm>
              <a:off x="845218" y="654104"/>
              <a:ext cx="48278" cy="48278"/>
            </a:xfrm>
            <a:custGeom>
              <a:rect b="b" l="l" r="r" t="t"/>
              <a:pathLst>
                <a:path extrusionOk="0" h="1094" w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5" name="Google Shape;1075;p14"/>
            <p:cNvSpPr/>
            <p:nvPr/>
          </p:nvSpPr>
          <p:spPr>
            <a:xfrm>
              <a:off x="775949" y="727570"/>
              <a:ext cx="44100" cy="42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6" name="Google Shape;1076;p14"/>
            <p:cNvSpPr/>
            <p:nvPr/>
          </p:nvSpPr>
          <p:spPr>
            <a:xfrm>
              <a:off x="702483" y="796839"/>
              <a:ext cx="48279" cy="46178"/>
            </a:xfrm>
            <a:custGeom>
              <a:rect b="b" l="l" r="r" t="t"/>
              <a:pathLst>
                <a:path extrusionOk="0" h="1094" w="1095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89" y="1094"/>
                    <a:pt x="195" y="8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7" name="Google Shape;1077;p14"/>
            <p:cNvSpPr/>
            <p:nvPr/>
          </p:nvSpPr>
          <p:spPr>
            <a:xfrm>
              <a:off x="631115" y="866107"/>
              <a:ext cx="48279" cy="482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8" name="Google Shape;1078;p14"/>
            <p:cNvSpPr/>
            <p:nvPr/>
          </p:nvSpPr>
          <p:spPr>
            <a:xfrm>
              <a:off x="559747" y="937475"/>
              <a:ext cx="48279" cy="482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9" name="Google Shape;1079;p14"/>
            <p:cNvSpPr/>
            <p:nvPr/>
          </p:nvSpPr>
          <p:spPr>
            <a:xfrm>
              <a:off x="1071915" y="311959"/>
              <a:ext cx="46179" cy="48278"/>
            </a:xfrm>
            <a:custGeom>
              <a:rect b="b" l="l" r="r" t="t"/>
              <a:pathLst>
                <a:path extrusionOk="0" h="1094" w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0" name="Google Shape;1080;p14"/>
            <p:cNvSpPr/>
            <p:nvPr/>
          </p:nvSpPr>
          <p:spPr>
            <a:xfrm>
              <a:off x="1000547" y="383327"/>
              <a:ext cx="48279" cy="48278"/>
            </a:xfrm>
            <a:custGeom>
              <a:rect b="b" l="l" r="r" t="t"/>
              <a:pathLst>
                <a:path extrusionOk="0" h="1094" w="1095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1" name="Google Shape;1081;p14"/>
            <p:cNvSpPr/>
            <p:nvPr/>
          </p:nvSpPr>
          <p:spPr>
            <a:xfrm>
              <a:off x="929180" y="454694"/>
              <a:ext cx="48278" cy="46179"/>
            </a:xfrm>
            <a:custGeom>
              <a:rect b="b" l="l" r="r" t="t"/>
              <a:pathLst>
                <a:path extrusionOk="0" h="1095" w="1094">
                  <a:moveTo>
                    <a:pt x="194" y="900"/>
                  </a:moveTo>
                  <a:cubicBezTo>
                    <a:pt x="0" y="706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6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2" name="Google Shape;1082;p14"/>
            <p:cNvSpPr/>
            <p:nvPr/>
          </p:nvSpPr>
          <p:spPr>
            <a:xfrm>
              <a:off x="857812" y="523963"/>
              <a:ext cx="48278" cy="48279"/>
            </a:xfrm>
            <a:custGeom>
              <a:rect b="b" l="l" r="r" t="t"/>
              <a:pathLst>
                <a:path extrusionOk="0" h="1095" w="1094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3" name="Google Shape;1083;p14"/>
            <p:cNvSpPr/>
            <p:nvPr/>
          </p:nvSpPr>
          <p:spPr>
            <a:xfrm>
              <a:off x="786444" y="595330"/>
              <a:ext cx="48278" cy="48279"/>
            </a:xfrm>
            <a:custGeom>
              <a:rect b="b" l="l" r="r" t="t"/>
              <a:pathLst>
                <a:path extrusionOk="0" h="1095" w="1094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4" name="Google Shape;1084;p14"/>
            <p:cNvSpPr/>
            <p:nvPr/>
          </p:nvSpPr>
          <p:spPr>
            <a:xfrm>
              <a:off x="717176" y="668797"/>
              <a:ext cx="44100" cy="44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5" name="Google Shape;1085;p14"/>
            <p:cNvSpPr/>
            <p:nvPr/>
          </p:nvSpPr>
          <p:spPr>
            <a:xfrm>
              <a:off x="647907" y="740164"/>
              <a:ext cx="42000" cy="44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6" name="Google Shape;1086;p14"/>
            <p:cNvSpPr/>
            <p:nvPr/>
          </p:nvSpPr>
          <p:spPr>
            <a:xfrm>
              <a:off x="574441" y="809433"/>
              <a:ext cx="48279" cy="48278"/>
            </a:xfrm>
            <a:custGeom>
              <a:rect b="b" l="l" r="r" t="t"/>
              <a:pathLst>
                <a:path extrusionOk="0" h="1094" w="1095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7" name="Google Shape;1087;p14"/>
            <p:cNvSpPr/>
            <p:nvPr/>
          </p:nvSpPr>
          <p:spPr>
            <a:xfrm>
              <a:off x="503073" y="880800"/>
              <a:ext cx="48278" cy="46178"/>
            </a:xfrm>
            <a:custGeom>
              <a:rect b="b" l="l" r="r" t="t"/>
              <a:pathLst>
                <a:path extrusionOk="0" h="1094" w="1094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8" name="Google Shape;1088;p14"/>
            <p:cNvSpPr/>
            <p:nvPr/>
          </p:nvSpPr>
          <p:spPr>
            <a:xfrm>
              <a:off x="1013141" y="253186"/>
              <a:ext cx="48279" cy="482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9" name="Google Shape;1089;p14"/>
            <p:cNvSpPr/>
            <p:nvPr/>
          </p:nvSpPr>
          <p:spPr>
            <a:xfrm>
              <a:off x="941774" y="324553"/>
              <a:ext cx="48278" cy="48278"/>
            </a:xfrm>
            <a:custGeom>
              <a:rect b="b" l="l" r="r" t="t"/>
              <a:pathLst>
                <a:path extrusionOk="0" h="1094" w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0" name="Google Shape;1090;p14"/>
            <p:cNvSpPr/>
            <p:nvPr/>
          </p:nvSpPr>
          <p:spPr>
            <a:xfrm>
              <a:off x="870406" y="395921"/>
              <a:ext cx="48278" cy="48278"/>
            </a:xfrm>
            <a:custGeom>
              <a:rect b="b" l="l" r="r" t="t"/>
              <a:pathLst>
                <a:path extrusionOk="0" h="1094" w="1094">
                  <a:moveTo>
                    <a:pt x="194" y="900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1" name="Google Shape;1091;p14"/>
            <p:cNvSpPr/>
            <p:nvPr/>
          </p:nvSpPr>
          <p:spPr>
            <a:xfrm>
              <a:off x="799039" y="467288"/>
              <a:ext cx="48279" cy="48278"/>
            </a:xfrm>
            <a:custGeom>
              <a:rect b="b" l="l" r="r" t="t"/>
              <a:pathLst>
                <a:path extrusionOk="0" h="1094" w="1095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89" y="1094"/>
                    <a:pt x="195" y="8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2" name="Google Shape;1092;p14"/>
            <p:cNvSpPr/>
            <p:nvPr/>
          </p:nvSpPr>
          <p:spPr>
            <a:xfrm>
              <a:off x="729770" y="538656"/>
              <a:ext cx="46179" cy="461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3" name="Google Shape;1093;p14"/>
            <p:cNvSpPr/>
            <p:nvPr/>
          </p:nvSpPr>
          <p:spPr>
            <a:xfrm>
              <a:off x="658403" y="607925"/>
              <a:ext cx="48279" cy="482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4" name="Google Shape;1094;p14"/>
            <p:cNvSpPr/>
            <p:nvPr/>
          </p:nvSpPr>
          <p:spPr>
            <a:xfrm>
              <a:off x="587035" y="679292"/>
              <a:ext cx="48279" cy="482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5" name="Google Shape;1095;p14"/>
            <p:cNvSpPr/>
            <p:nvPr/>
          </p:nvSpPr>
          <p:spPr>
            <a:xfrm>
              <a:off x="515667" y="750660"/>
              <a:ext cx="48278" cy="48278"/>
            </a:xfrm>
            <a:custGeom>
              <a:rect b="b" l="l" r="r" t="t"/>
              <a:pathLst>
                <a:path extrusionOk="0" h="1094" w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6" name="Google Shape;1096;p14"/>
            <p:cNvSpPr/>
            <p:nvPr/>
          </p:nvSpPr>
          <p:spPr>
            <a:xfrm>
              <a:off x="444300" y="822027"/>
              <a:ext cx="48278" cy="48278"/>
            </a:xfrm>
            <a:custGeom>
              <a:rect b="b" l="l" r="r" t="t"/>
              <a:pathLst>
                <a:path extrusionOk="0" h="1094" w="1094">
                  <a:moveTo>
                    <a:pt x="194" y="900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7" name="Google Shape;1097;p14"/>
            <p:cNvSpPr/>
            <p:nvPr/>
          </p:nvSpPr>
          <p:spPr>
            <a:xfrm>
              <a:off x="954368" y="196512"/>
              <a:ext cx="48278" cy="46179"/>
            </a:xfrm>
            <a:custGeom>
              <a:rect b="b" l="l" r="r" t="t"/>
              <a:pathLst>
                <a:path extrusionOk="0" h="1095" w="1094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8" name="Google Shape;1098;p14"/>
            <p:cNvSpPr/>
            <p:nvPr/>
          </p:nvSpPr>
          <p:spPr>
            <a:xfrm>
              <a:off x="885100" y="267879"/>
              <a:ext cx="46178" cy="46179"/>
            </a:xfrm>
            <a:custGeom>
              <a:rect b="b" l="l" r="r" t="t"/>
              <a:pathLst>
                <a:path extrusionOk="0" h="1095" w="1094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9" name="Google Shape;1099;p14"/>
            <p:cNvSpPr/>
            <p:nvPr/>
          </p:nvSpPr>
          <p:spPr>
            <a:xfrm>
              <a:off x="813732" y="337148"/>
              <a:ext cx="46179" cy="482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0" name="Google Shape;1100;p14"/>
            <p:cNvSpPr/>
            <p:nvPr/>
          </p:nvSpPr>
          <p:spPr>
            <a:xfrm>
              <a:off x="742364" y="408515"/>
              <a:ext cx="48279" cy="48278"/>
            </a:xfrm>
            <a:custGeom>
              <a:rect b="b" l="l" r="r" t="t"/>
              <a:pathLst>
                <a:path extrusionOk="0" h="1094" w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1" name="Google Shape;1101;p14"/>
            <p:cNvSpPr/>
            <p:nvPr/>
          </p:nvSpPr>
          <p:spPr>
            <a:xfrm>
              <a:off x="670997" y="479883"/>
              <a:ext cx="48279" cy="48278"/>
            </a:xfrm>
            <a:custGeom>
              <a:rect b="b" l="l" r="r" t="t"/>
              <a:pathLst>
                <a:path extrusionOk="0" h="1094" w="1095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2" name="Google Shape;1102;p14"/>
            <p:cNvSpPr/>
            <p:nvPr/>
          </p:nvSpPr>
          <p:spPr>
            <a:xfrm>
              <a:off x="599629" y="551250"/>
              <a:ext cx="48279" cy="482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3" name="Google Shape;1103;p14"/>
            <p:cNvSpPr/>
            <p:nvPr/>
          </p:nvSpPr>
          <p:spPr>
            <a:xfrm>
              <a:off x="528262" y="622618"/>
              <a:ext cx="48278" cy="48279"/>
            </a:xfrm>
            <a:custGeom>
              <a:rect b="b" l="l" r="r" t="t"/>
              <a:pathLst>
                <a:path extrusionOk="0" h="1095" w="1094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4" name="Google Shape;1104;p14"/>
            <p:cNvSpPr/>
            <p:nvPr/>
          </p:nvSpPr>
          <p:spPr>
            <a:xfrm>
              <a:off x="456894" y="693985"/>
              <a:ext cx="48278" cy="46179"/>
            </a:xfrm>
            <a:custGeom>
              <a:rect b="b" l="l" r="r" t="t"/>
              <a:pathLst>
                <a:path extrusionOk="0" h="1095" w="1094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5" name="Google Shape;1105;p14"/>
            <p:cNvSpPr/>
            <p:nvPr/>
          </p:nvSpPr>
          <p:spPr>
            <a:xfrm>
              <a:off x="389725" y="765353"/>
              <a:ext cx="42000" cy="44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6" name="Google Shape;1106;p14"/>
            <p:cNvSpPr/>
            <p:nvPr/>
          </p:nvSpPr>
          <p:spPr>
            <a:xfrm>
              <a:off x="899793" y="139837"/>
              <a:ext cx="44100" cy="44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7" name="Google Shape;1107;p14"/>
            <p:cNvSpPr/>
            <p:nvPr/>
          </p:nvSpPr>
          <p:spPr>
            <a:xfrm>
              <a:off x="828425" y="211205"/>
              <a:ext cx="44100" cy="44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8" name="Google Shape;1108;p14"/>
            <p:cNvSpPr/>
            <p:nvPr/>
          </p:nvSpPr>
          <p:spPr>
            <a:xfrm>
              <a:off x="754959" y="280473"/>
              <a:ext cx="48279" cy="482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9" name="Google Shape;1109;p14"/>
            <p:cNvSpPr/>
            <p:nvPr/>
          </p:nvSpPr>
          <p:spPr>
            <a:xfrm>
              <a:off x="683591" y="351841"/>
              <a:ext cx="48279" cy="461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0" name="Google Shape;1110;p14"/>
            <p:cNvSpPr/>
            <p:nvPr/>
          </p:nvSpPr>
          <p:spPr>
            <a:xfrm>
              <a:off x="612224" y="421109"/>
              <a:ext cx="48278" cy="48278"/>
            </a:xfrm>
            <a:custGeom>
              <a:rect b="b" l="l" r="r" t="t"/>
              <a:pathLst>
                <a:path extrusionOk="0" h="1094" w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1" name="Google Shape;1111;p14"/>
            <p:cNvSpPr/>
            <p:nvPr/>
          </p:nvSpPr>
          <p:spPr>
            <a:xfrm>
              <a:off x="542955" y="492477"/>
              <a:ext cx="46178" cy="48278"/>
            </a:xfrm>
            <a:custGeom>
              <a:rect b="b" l="l" r="r" t="t"/>
              <a:pathLst>
                <a:path extrusionOk="0" h="1094" w="1094">
                  <a:moveTo>
                    <a:pt x="194" y="900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2" name="Google Shape;1112;p14"/>
            <p:cNvSpPr/>
            <p:nvPr/>
          </p:nvSpPr>
          <p:spPr>
            <a:xfrm>
              <a:off x="471587" y="563845"/>
              <a:ext cx="48278" cy="48278"/>
            </a:xfrm>
            <a:custGeom>
              <a:rect b="b" l="l" r="r" t="t"/>
              <a:pathLst>
                <a:path extrusionOk="0" h="1094" w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899"/>
                  </a:cubicBezTo>
                  <a:cubicBezTo>
                    <a:pt x="705" y="1094"/>
                    <a:pt x="389" y="1094"/>
                    <a:pt x="195" y="8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3" name="Google Shape;1113;p14"/>
            <p:cNvSpPr/>
            <p:nvPr/>
          </p:nvSpPr>
          <p:spPr>
            <a:xfrm>
              <a:off x="400220" y="635212"/>
              <a:ext cx="48279" cy="482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4" name="Google Shape;1114;p14"/>
            <p:cNvSpPr/>
            <p:nvPr/>
          </p:nvSpPr>
          <p:spPr>
            <a:xfrm>
              <a:off x="328852" y="706580"/>
              <a:ext cx="48279" cy="482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5" name="Google Shape;1115;p14"/>
            <p:cNvSpPr/>
            <p:nvPr/>
          </p:nvSpPr>
          <p:spPr>
            <a:xfrm>
              <a:off x="841020" y="81064"/>
              <a:ext cx="44100" cy="44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6" name="Google Shape;1116;p14"/>
            <p:cNvSpPr/>
            <p:nvPr/>
          </p:nvSpPr>
          <p:spPr>
            <a:xfrm>
              <a:off x="767553" y="150333"/>
              <a:ext cx="48279" cy="48278"/>
            </a:xfrm>
            <a:custGeom>
              <a:rect b="b" l="l" r="r" t="t"/>
              <a:pathLst>
                <a:path extrusionOk="0" h="1094" w="1095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7" name="Google Shape;1117;p14"/>
            <p:cNvSpPr/>
            <p:nvPr/>
          </p:nvSpPr>
          <p:spPr>
            <a:xfrm>
              <a:off x="696185" y="221700"/>
              <a:ext cx="48279" cy="482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8" name="Google Shape;1118;p14"/>
            <p:cNvSpPr/>
            <p:nvPr/>
          </p:nvSpPr>
          <p:spPr>
            <a:xfrm>
              <a:off x="626917" y="293068"/>
              <a:ext cx="46178" cy="48279"/>
            </a:xfrm>
            <a:custGeom>
              <a:rect b="b" l="l" r="r" t="t"/>
              <a:pathLst>
                <a:path extrusionOk="0" h="1095" w="1094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9" name="Google Shape;1119;p14"/>
            <p:cNvSpPr/>
            <p:nvPr/>
          </p:nvSpPr>
          <p:spPr>
            <a:xfrm>
              <a:off x="555549" y="364435"/>
              <a:ext cx="48278" cy="48279"/>
            </a:xfrm>
            <a:custGeom>
              <a:rect b="b" l="l" r="r" t="t"/>
              <a:pathLst>
                <a:path extrusionOk="0" h="1095" w="1094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0" name="Google Shape;1120;p14"/>
            <p:cNvSpPr/>
            <p:nvPr/>
          </p:nvSpPr>
          <p:spPr>
            <a:xfrm>
              <a:off x="484182" y="435803"/>
              <a:ext cx="48279" cy="461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1" name="Google Shape;1121;p14"/>
            <p:cNvSpPr/>
            <p:nvPr/>
          </p:nvSpPr>
          <p:spPr>
            <a:xfrm>
              <a:off x="412814" y="507170"/>
              <a:ext cx="48279" cy="46178"/>
            </a:xfrm>
            <a:custGeom>
              <a:rect b="b" l="l" r="r" t="t"/>
              <a:pathLst>
                <a:path extrusionOk="0" h="1094" w="1095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2" name="Google Shape;1122;p14"/>
            <p:cNvSpPr/>
            <p:nvPr/>
          </p:nvSpPr>
          <p:spPr>
            <a:xfrm>
              <a:off x="341447" y="576439"/>
              <a:ext cx="48279" cy="48278"/>
            </a:xfrm>
            <a:custGeom>
              <a:rect b="b" l="l" r="r" t="t"/>
              <a:pathLst>
                <a:path extrusionOk="0" h="1094" w="1095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3" name="Google Shape;1123;p14"/>
            <p:cNvSpPr/>
            <p:nvPr/>
          </p:nvSpPr>
          <p:spPr>
            <a:xfrm>
              <a:off x="270079" y="647806"/>
              <a:ext cx="48279" cy="482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4" name="Google Shape;1124;p14"/>
            <p:cNvSpPr/>
            <p:nvPr/>
          </p:nvSpPr>
          <p:spPr>
            <a:xfrm>
              <a:off x="782246" y="22291"/>
              <a:ext cx="46179" cy="482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5" name="Google Shape;1125;p14"/>
            <p:cNvSpPr/>
            <p:nvPr/>
          </p:nvSpPr>
          <p:spPr>
            <a:xfrm>
              <a:off x="710879" y="93658"/>
              <a:ext cx="48278" cy="48278"/>
            </a:xfrm>
            <a:custGeom>
              <a:rect b="b" l="l" r="r" t="t"/>
              <a:pathLst>
                <a:path extrusionOk="0" h="1094" w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6" name="Google Shape;1126;p14"/>
            <p:cNvSpPr/>
            <p:nvPr/>
          </p:nvSpPr>
          <p:spPr>
            <a:xfrm>
              <a:off x="641610" y="167125"/>
              <a:ext cx="44100" cy="42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7" name="Google Shape;1127;p14"/>
            <p:cNvSpPr/>
            <p:nvPr/>
          </p:nvSpPr>
          <p:spPr>
            <a:xfrm>
              <a:off x="570243" y="236393"/>
              <a:ext cx="44100" cy="44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8" name="Google Shape;1128;p14"/>
            <p:cNvSpPr/>
            <p:nvPr/>
          </p:nvSpPr>
          <p:spPr>
            <a:xfrm>
              <a:off x="496776" y="305662"/>
              <a:ext cx="48279" cy="482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9" name="Google Shape;1129;p14"/>
            <p:cNvSpPr/>
            <p:nvPr/>
          </p:nvSpPr>
          <p:spPr>
            <a:xfrm>
              <a:off x="425408" y="377030"/>
              <a:ext cx="48279" cy="482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0" name="Google Shape;1130;p14"/>
            <p:cNvSpPr/>
            <p:nvPr/>
          </p:nvSpPr>
          <p:spPr>
            <a:xfrm>
              <a:off x="356140" y="448397"/>
              <a:ext cx="46179" cy="482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1" name="Google Shape;1131;p14"/>
            <p:cNvSpPr/>
            <p:nvPr/>
          </p:nvSpPr>
          <p:spPr>
            <a:xfrm>
              <a:off x="284772" y="519765"/>
              <a:ext cx="46179" cy="48278"/>
            </a:xfrm>
            <a:custGeom>
              <a:rect b="b" l="l" r="r" t="t"/>
              <a:pathLst>
                <a:path extrusionOk="0" h="1094" w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2" name="Google Shape;1132;p14"/>
            <p:cNvSpPr/>
            <p:nvPr/>
          </p:nvSpPr>
          <p:spPr>
            <a:xfrm>
              <a:off x="213405" y="591132"/>
              <a:ext cx="48278" cy="46178"/>
            </a:xfrm>
            <a:custGeom>
              <a:rect b="b" l="l" r="r" t="t"/>
              <a:pathLst>
                <a:path extrusionOk="0" h="1094" w="1094">
                  <a:moveTo>
                    <a:pt x="194" y="900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3" name="Google Shape;1133;p14"/>
            <p:cNvSpPr/>
            <p:nvPr/>
          </p:nvSpPr>
          <p:spPr>
            <a:xfrm>
              <a:off x="723473" y="-36482"/>
              <a:ext cx="48278" cy="48279"/>
            </a:xfrm>
            <a:custGeom>
              <a:rect b="b" l="l" r="r" t="t"/>
              <a:pathLst>
                <a:path extrusionOk="0" h="1095" w="1094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4" name="Google Shape;1134;p14"/>
            <p:cNvSpPr/>
            <p:nvPr/>
          </p:nvSpPr>
          <p:spPr>
            <a:xfrm>
              <a:off x="652105" y="34885"/>
              <a:ext cx="48278" cy="48279"/>
            </a:xfrm>
            <a:custGeom>
              <a:rect b="b" l="l" r="r" t="t"/>
              <a:pathLst>
                <a:path extrusionOk="0" h="1095" w="1094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5" name="Google Shape;1135;p14"/>
            <p:cNvSpPr/>
            <p:nvPr/>
          </p:nvSpPr>
          <p:spPr>
            <a:xfrm>
              <a:off x="582837" y="108352"/>
              <a:ext cx="44100" cy="44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6" name="Google Shape;1136;p14"/>
            <p:cNvSpPr/>
            <p:nvPr/>
          </p:nvSpPr>
          <p:spPr>
            <a:xfrm>
              <a:off x="511469" y="179719"/>
              <a:ext cx="44100" cy="44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7" name="Google Shape;1137;p14"/>
            <p:cNvSpPr/>
            <p:nvPr/>
          </p:nvSpPr>
          <p:spPr>
            <a:xfrm>
              <a:off x="440102" y="248988"/>
              <a:ext cx="46179" cy="46178"/>
            </a:xfrm>
            <a:custGeom>
              <a:rect b="b" l="l" r="r" t="t"/>
              <a:pathLst>
                <a:path extrusionOk="0" h="1094" w="1095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8" name="Google Shape;1138;p14"/>
            <p:cNvSpPr/>
            <p:nvPr/>
          </p:nvSpPr>
          <p:spPr>
            <a:xfrm>
              <a:off x="368734" y="318256"/>
              <a:ext cx="48279" cy="482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9" name="Google Shape;1139;p14"/>
            <p:cNvSpPr/>
            <p:nvPr/>
          </p:nvSpPr>
          <p:spPr>
            <a:xfrm>
              <a:off x="297367" y="389624"/>
              <a:ext cx="48278" cy="48279"/>
            </a:xfrm>
            <a:custGeom>
              <a:rect b="b" l="l" r="r" t="t"/>
              <a:pathLst>
                <a:path extrusionOk="0" h="1095" w="1094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0" name="Google Shape;1140;p14"/>
            <p:cNvSpPr/>
            <p:nvPr/>
          </p:nvSpPr>
          <p:spPr>
            <a:xfrm>
              <a:off x="225999" y="460991"/>
              <a:ext cx="48278" cy="48279"/>
            </a:xfrm>
            <a:custGeom>
              <a:rect b="b" l="l" r="r" t="t"/>
              <a:pathLst>
                <a:path extrusionOk="0" h="1095" w="1094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1" name="Google Shape;1141;p14"/>
            <p:cNvSpPr/>
            <p:nvPr/>
          </p:nvSpPr>
          <p:spPr>
            <a:xfrm>
              <a:off x="154631" y="532359"/>
              <a:ext cx="48279" cy="482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2" name="Google Shape;1142;p14"/>
            <p:cNvSpPr/>
            <p:nvPr/>
          </p:nvSpPr>
          <p:spPr>
            <a:xfrm>
              <a:off x="664700" y="-93157"/>
              <a:ext cx="48278" cy="46179"/>
            </a:xfrm>
            <a:custGeom>
              <a:rect b="b" l="l" r="r" t="t"/>
              <a:pathLst>
                <a:path extrusionOk="0" h="1095" w="1094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3" name="Google Shape;1143;p14"/>
            <p:cNvSpPr/>
            <p:nvPr/>
          </p:nvSpPr>
          <p:spPr>
            <a:xfrm>
              <a:off x="593332" y="-23888"/>
              <a:ext cx="48279" cy="482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4" name="Google Shape;1144;p14"/>
            <p:cNvSpPr/>
            <p:nvPr/>
          </p:nvSpPr>
          <p:spPr>
            <a:xfrm>
              <a:off x="524064" y="47479"/>
              <a:ext cx="46179" cy="482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5" name="Google Shape;1145;p14"/>
            <p:cNvSpPr/>
            <p:nvPr/>
          </p:nvSpPr>
          <p:spPr>
            <a:xfrm>
              <a:off x="452696" y="118847"/>
              <a:ext cx="48279" cy="482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6" name="Google Shape;1146;p14"/>
            <p:cNvSpPr/>
            <p:nvPr/>
          </p:nvSpPr>
          <p:spPr>
            <a:xfrm>
              <a:off x="381328" y="190214"/>
              <a:ext cx="48279" cy="48278"/>
            </a:xfrm>
            <a:custGeom>
              <a:rect b="b" l="l" r="r" t="t"/>
              <a:pathLst>
                <a:path extrusionOk="0" h="1094" w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7" name="Google Shape;1147;p14"/>
            <p:cNvSpPr/>
            <p:nvPr/>
          </p:nvSpPr>
          <p:spPr>
            <a:xfrm>
              <a:off x="312060" y="263681"/>
              <a:ext cx="44100" cy="44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8" name="Google Shape;1148;p14"/>
            <p:cNvSpPr/>
            <p:nvPr/>
          </p:nvSpPr>
          <p:spPr>
            <a:xfrm>
              <a:off x="238593" y="332950"/>
              <a:ext cx="48278" cy="46179"/>
            </a:xfrm>
            <a:custGeom>
              <a:rect b="b" l="l" r="r" t="t"/>
              <a:pathLst>
                <a:path extrusionOk="0" h="1095" w="1094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9" name="Google Shape;1149;p14"/>
            <p:cNvSpPr/>
            <p:nvPr/>
          </p:nvSpPr>
          <p:spPr>
            <a:xfrm>
              <a:off x="167226" y="404317"/>
              <a:ext cx="48279" cy="461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0" name="Google Shape;1150;p14"/>
            <p:cNvSpPr/>
            <p:nvPr/>
          </p:nvSpPr>
          <p:spPr>
            <a:xfrm>
              <a:off x="97957" y="473586"/>
              <a:ext cx="46179" cy="482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1" name="Google Shape;1151;p14"/>
            <p:cNvSpPr/>
            <p:nvPr/>
          </p:nvSpPr>
          <p:spPr>
            <a:xfrm>
              <a:off x="608025" y="-151930"/>
              <a:ext cx="48279" cy="48278"/>
            </a:xfrm>
            <a:custGeom>
              <a:rect b="b" l="l" r="r" t="t"/>
              <a:pathLst>
                <a:path extrusionOk="0" h="1094" w="1095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2" name="Google Shape;1152;p14"/>
            <p:cNvSpPr/>
            <p:nvPr/>
          </p:nvSpPr>
          <p:spPr>
            <a:xfrm>
              <a:off x="536658" y="-80562"/>
              <a:ext cx="48279" cy="48278"/>
            </a:xfrm>
            <a:custGeom>
              <a:rect b="b" l="l" r="r" t="t"/>
              <a:pathLst>
                <a:path extrusionOk="0" h="1094" w="1095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3" name="Google Shape;1153;p14"/>
            <p:cNvSpPr/>
            <p:nvPr/>
          </p:nvSpPr>
          <p:spPr>
            <a:xfrm>
              <a:off x="465290" y="-9195"/>
              <a:ext cx="48279" cy="482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4" name="Google Shape;1154;p14"/>
            <p:cNvSpPr/>
            <p:nvPr/>
          </p:nvSpPr>
          <p:spPr>
            <a:xfrm>
              <a:off x="393923" y="62173"/>
              <a:ext cx="48278" cy="46179"/>
            </a:xfrm>
            <a:custGeom>
              <a:rect b="b" l="l" r="r" t="t"/>
              <a:pathLst>
                <a:path extrusionOk="0" h="1095" w="1094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5" name="Google Shape;1155;p14"/>
            <p:cNvSpPr/>
            <p:nvPr/>
          </p:nvSpPr>
          <p:spPr>
            <a:xfrm>
              <a:off x="322555" y="131441"/>
              <a:ext cx="48278" cy="48279"/>
            </a:xfrm>
            <a:custGeom>
              <a:rect b="b" l="l" r="r" t="t"/>
              <a:pathLst>
                <a:path extrusionOk="0" h="1095" w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6" name="Google Shape;1156;p14"/>
            <p:cNvSpPr/>
            <p:nvPr/>
          </p:nvSpPr>
          <p:spPr>
            <a:xfrm>
              <a:off x="255386" y="204908"/>
              <a:ext cx="42000" cy="44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7" name="Google Shape;1157;p14"/>
            <p:cNvSpPr/>
            <p:nvPr/>
          </p:nvSpPr>
          <p:spPr>
            <a:xfrm>
              <a:off x="184018" y="276275"/>
              <a:ext cx="42000" cy="44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8" name="Google Shape;1158;p14"/>
            <p:cNvSpPr/>
            <p:nvPr/>
          </p:nvSpPr>
          <p:spPr>
            <a:xfrm>
              <a:off x="110552" y="345544"/>
              <a:ext cx="48279" cy="48278"/>
            </a:xfrm>
            <a:custGeom>
              <a:rect b="b" l="l" r="r" t="t"/>
              <a:pathLst>
                <a:path extrusionOk="0" h="1094" w="1095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9" name="Google Shape;1159;p14"/>
            <p:cNvSpPr/>
            <p:nvPr/>
          </p:nvSpPr>
          <p:spPr>
            <a:xfrm>
              <a:off x="39184" y="416911"/>
              <a:ext cx="48279" cy="482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BLANK_1_1_1_2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5"/>
          <p:cNvSpPr txBox="1"/>
          <p:nvPr>
            <p:ph idx="1" type="subTitle"/>
          </p:nvPr>
        </p:nvSpPr>
        <p:spPr>
          <a:xfrm>
            <a:off x="817925" y="3098801"/>
            <a:ext cx="2279100" cy="75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162" name="Google Shape;1162;p15"/>
          <p:cNvSpPr txBox="1"/>
          <p:nvPr>
            <p:ph idx="2" type="subTitle"/>
          </p:nvPr>
        </p:nvSpPr>
        <p:spPr>
          <a:xfrm>
            <a:off x="3432450" y="3079926"/>
            <a:ext cx="2279100" cy="77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163" name="Google Shape;1163;p15"/>
          <p:cNvSpPr txBox="1"/>
          <p:nvPr>
            <p:ph idx="3" type="subTitle"/>
          </p:nvPr>
        </p:nvSpPr>
        <p:spPr>
          <a:xfrm>
            <a:off x="6067800" y="3080850"/>
            <a:ext cx="2279100" cy="77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164" name="Google Shape;1164;p1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sp>
        <p:nvSpPr>
          <p:cNvPr id="1165" name="Google Shape;1165;p15"/>
          <p:cNvSpPr txBox="1"/>
          <p:nvPr>
            <p:ph idx="4" type="subTitle"/>
          </p:nvPr>
        </p:nvSpPr>
        <p:spPr>
          <a:xfrm>
            <a:off x="817925" y="2709450"/>
            <a:ext cx="2279100" cy="39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166" name="Google Shape;1166;p15"/>
          <p:cNvSpPr txBox="1"/>
          <p:nvPr>
            <p:ph idx="5" type="subTitle"/>
          </p:nvPr>
        </p:nvSpPr>
        <p:spPr>
          <a:xfrm>
            <a:off x="6067800" y="2709450"/>
            <a:ext cx="22791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167" name="Google Shape;1167;p15"/>
          <p:cNvSpPr txBox="1"/>
          <p:nvPr>
            <p:ph idx="6" type="subTitle"/>
          </p:nvPr>
        </p:nvSpPr>
        <p:spPr>
          <a:xfrm>
            <a:off x="3432450" y="2709450"/>
            <a:ext cx="22791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168" name="Google Shape;1168;p15"/>
          <p:cNvSpPr/>
          <p:nvPr/>
        </p:nvSpPr>
        <p:spPr>
          <a:xfrm rot="10800000">
            <a:off x="-4699" y="3"/>
            <a:ext cx="740961" cy="740961"/>
          </a:xfrm>
          <a:custGeom>
            <a:rect b="b" l="l" r="r" t="t"/>
            <a:pathLst>
              <a:path extrusionOk="0" h="16944" w="16944">
                <a:moveTo>
                  <a:pt x="16944" y="0"/>
                </a:moveTo>
                <a:lnTo>
                  <a:pt x="16944" y="16944"/>
                </a:lnTo>
                <a:lnTo>
                  <a:pt x="0" y="16944"/>
                </a:lnTo>
                <a:lnTo>
                  <a:pt x="0" y="12436"/>
                </a:lnTo>
                <a:cubicBezTo>
                  <a:pt x="0" y="5568"/>
                  <a:pt x="5567" y="0"/>
                  <a:pt x="12435" y="0"/>
                </a:cubicBezTo>
                <a:lnTo>
                  <a:pt x="1694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69" name="Google Shape;1169;p15"/>
          <p:cNvGrpSpPr/>
          <p:nvPr/>
        </p:nvGrpSpPr>
        <p:grpSpPr>
          <a:xfrm>
            <a:off x="8273608" y="4200586"/>
            <a:ext cx="1507871" cy="1510263"/>
            <a:chOff x="39184" y="-151930"/>
            <a:chExt cx="1309825" cy="1311903"/>
          </a:xfrm>
        </p:grpSpPr>
        <p:sp>
          <p:nvSpPr>
            <p:cNvPr id="1170" name="Google Shape;1170;p15"/>
            <p:cNvSpPr/>
            <p:nvPr/>
          </p:nvSpPr>
          <p:spPr>
            <a:xfrm>
              <a:off x="1304909" y="544953"/>
              <a:ext cx="44100" cy="44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1" name="Google Shape;1171;p15"/>
            <p:cNvSpPr/>
            <p:nvPr/>
          </p:nvSpPr>
          <p:spPr>
            <a:xfrm>
              <a:off x="1231442" y="614221"/>
              <a:ext cx="48279" cy="48278"/>
            </a:xfrm>
            <a:custGeom>
              <a:rect b="b" l="l" r="r" t="t"/>
              <a:pathLst>
                <a:path extrusionOk="0" h="1094" w="1095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6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2" name="Google Shape;1172;p15"/>
            <p:cNvSpPr/>
            <p:nvPr/>
          </p:nvSpPr>
          <p:spPr>
            <a:xfrm>
              <a:off x="1160075" y="685588"/>
              <a:ext cx="48278" cy="48278"/>
            </a:xfrm>
            <a:custGeom>
              <a:rect b="b" l="l" r="r" t="t"/>
              <a:pathLst>
                <a:path extrusionOk="0" h="1094" w="1094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3" name="Google Shape;1173;p15"/>
            <p:cNvSpPr/>
            <p:nvPr/>
          </p:nvSpPr>
          <p:spPr>
            <a:xfrm>
              <a:off x="1088707" y="756956"/>
              <a:ext cx="48278" cy="48279"/>
            </a:xfrm>
            <a:custGeom>
              <a:rect b="b" l="l" r="r" t="t"/>
              <a:pathLst>
                <a:path extrusionOk="0" h="1095" w="1094">
                  <a:moveTo>
                    <a:pt x="194" y="900"/>
                  </a:moveTo>
                  <a:cubicBezTo>
                    <a:pt x="0" y="706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4" name="Google Shape;1174;p15"/>
            <p:cNvSpPr/>
            <p:nvPr/>
          </p:nvSpPr>
          <p:spPr>
            <a:xfrm>
              <a:off x="1019439" y="828324"/>
              <a:ext cx="46178" cy="46179"/>
            </a:xfrm>
            <a:custGeom>
              <a:rect b="b" l="l" r="r" t="t"/>
              <a:pathLst>
                <a:path extrusionOk="0" h="1095" w="1094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5" name="Google Shape;1175;p15"/>
            <p:cNvSpPr/>
            <p:nvPr/>
          </p:nvSpPr>
          <p:spPr>
            <a:xfrm>
              <a:off x="948072" y="899691"/>
              <a:ext cx="48279" cy="461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6" name="Google Shape;1176;p15"/>
            <p:cNvSpPr/>
            <p:nvPr/>
          </p:nvSpPr>
          <p:spPr>
            <a:xfrm>
              <a:off x="876704" y="968960"/>
              <a:ext cx="48279" cy="48278"/>
            </a:xfrm>
            <a:custGeom>
              <a:rect b="b" l="l" r="r" t="t"/>
              <a:pathLst>
                <a:path extrusionOk="0" h="1094" w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7" name="Google Shape;1177;p15"/>
            <p:cNvSpPr/>
            <p:nvPr/>
          </p:nvSpPr>
          <p:spPr>
            <a:xfrm>
              <a:off x="805336" y="1040328"/>
              <a:ext cx="48279" cy="48278"/>
            </a:xfrm>
            <a:custGeom>
              <a:rect b="b" l="l" r="r" t="t"/>
              <a:pathLst>
                <a:path extrusionOk="0" h="1094" w="1095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6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8" name="Google Shape;1178;p15"/>
            <p:cNvSpPr/>
            <p:nvPr/>
          </p:nvSpPr>
          <p:spPr>
            <a:xfrm>
              <a:off x="733969" y="1111695"/>
              <a:ext cx="48278" cy="48278"/>
            </a:xfrm>
            <a:custGeom>
              <a:rect b="b" l="l" r="r" t="t"/>
              <a:pathLst>
                <a:path extrusionOk="0" h="1094" w="1094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9" name="Google Shape;1179;p15"/>
            <p:cNvSpPr/>
            <p:nvPr/>
          </p:nvSpPr>
          <p:spPr>
            <a:xfrm>
              <a:off x="1244036" y="486180"/>
              <a:ext cx="48279" cy="482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0" name="Google Shape;1180;p15"/>
            <p:cNvSpPr/>
            <p:nvPr/>
          </p:nvSpPr>
          <p:spPr>
            <a:xfrm>
              <a:off x="1174769" y="557547"/>
              <a:ext cx="46178" cy="46179"/>
            </a:xfrm>
            <a:custGeom>
              <a:rect b="b" l="l" r="r" t="t"/>
              <a:pathLst>
                <a:path extrusionOk="0" h="1095" w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1" name="Google Shape;1181;p15"/>
            <p:cNvSpPr/>
            <p:nvPr/>
          </p:nvSpPr>
          <p:spPr>
            <a:xfrm>
              <a:off x="1105499" y="628915"/>
              <a:ext cx="44100" cy="44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2" name="Google Shape;1182;p15"/>
            <p:cNvSpPr/>
            <p:nvPr/>
          </p:nvSpPr>
          <p:spPr>
            <a:xfrm>
              <a:off x="1034132" y="700282"/>
              <a:ext cx="44100" cy="44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3" name="Google Shape;1183;p15"/>
            <p:cNvSpPr/>
            <p:nvPr/>
          </p:nvSpPr>
          <p:spPr>
            <a:xfrm>
              <a:off x="960666" y="769550"/>
              <a:ext cx="48279" cy="482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4" name="Google Shape;1184;p15"/>
            <p:cNvSpPr/>
            <p:nvPr/>
          </p:nvSpPr>
          <p:spPr>
            <a:xfrm>
              <a:off x="889298" y="840918"/>
              <a:ext cx="48279" cy="482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5" name="Google Shape;1185;p15"/>
            <p:cNvSpPr/>
            <p:nvPr/>
          </p:nvSpPr>
          <p:spPr>
            <a:xfrm>
              <a:off x="817931" y="912285"/>
              <a:ext cx="48279" cy="482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6" name="Google Shape;1186;p15"/>
            <p:cNvSpPr/>
            <p:nvPr/>
          </p:nvSpPr>
          <p:spPr>
            <a:xfrm>
              <a:off x="748662" y="983653"/>
              <a:ext cx="46178" cy="46179"/>
            </a:xfrm>
            <a:custGeom>
              <a:rect b="b" l="l" r="r" t="t"/>
              <a:pathLst>
                <a:path extrusionOk="0" h="1095" w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7" name="Google Shape;1187;p15"/>
            <p:cNvSpPr/>
            <p:nvPr/>
          </p:nvSpPr>
          <p:spPr>
            <a:xfrm>
              <a:off x="677294" y="1052922"/>
              <a:ext cx="46178" cy="48278"/>
            </a:xfrm>
            <a:custGeom>
              <a:rect b="b" l="l" r="r" t="t"/>
              <a:pathLst>
                <a:path extrusionOk="0" h="1094" w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8" name="Google Shape;1188;p15"/>
            <p:cNvSpPr/>
            <p:nvPr/>
          </p:nvSpPr>
          <p:spPr>
            <a:xfrm>
              <a:off x="1187363" y="427407"/>
              <a:ext cx="48278" cy="48279"/>
            </a:xfrm>
            <a:custGeom>
              <a:rect b="b" l="l" r="r" t="t"/>
              <a:pathLst>
                <a:path extrusionOk="0" h="1095" w="1094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9" name="Google Shape;1189;p15"/>
            <p:cNvSpPr/>
            <p:nvPr/>
          </p:nvSpPr>
          <p:spPr>
            <a:xfrm>
              <a:off x="1115995" y="498774"/>
              <a:ext cx="48278" cy="48279"/>
            </a:xfrm>
            <a:custGeom>
              <a:rect b="b" l="l" r="r" t="t"/>
              <a:pathLst>
                <a:path extrusionOk="0" h="1095" w="1094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0" name="Google Shape;1190;p15"/>
            <p:cNvSpPr/>
            <p:nvPr/>
          </p:nvSpPr>
          <p:spPr>
            <a:xfrm>
              <a:off x="1046726" y="572240"/>
              <a:ext cx="44100" cy="44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1" name="Google Shape;1191;p15"/>
            <p:cNvSpPr/>
            <p:nvPr/>
          </p:nvSpPr>
          <p:spPr>
            <a:xfrm>
              <a:off x="975359" y="643608"/>
              <a:ext cx="44100" cy="42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2" name="Google Shape;1192;p15"/>
            <p:cNvSpPr/>
            <p:nvPr/>
          </p:nvSpPr>
          <p:spPr>
            <a:xfrm>
              <a:off x="901893" y="710777"/>
              <a:ext cx="48279" cy="48278"/>
            </a:xfrm>
            <a:custGeom>
              <a:rect b="b" l="l" r="r" t="t"/>
              <a:pathLst>
                <a:path extrusionOk="0" h="1094" w="1095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6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3" name="Google Shape;1193;p15"/>
            <p:cNvSpPr/>
            <p:nvPr/>
          </p:nvSpPr>
          <p:spPr>
            <a:xfrm>
              <a:off x="832623" y="782145"/>
              <a:ext cx="46178" cy="48278"/>
            </a:xfrm>
            <a:custGeom>
              <a:rect b="b" l="l" r="r" t="t"/>
              <a:pathLst>
                <a:path extrusionOk="0" h="1094" w="1094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4" name="Google Shape;1194;p15"/>
            <p:cNvSpPr/>
            <p:nvPr/>
          </p:nvSpPr>
          <p:spPr>
            <a:xfrm>
              <a:off x="761256" y="853512"/>
              <a:ext cx="48278" cy="48279"/>
            </a:xfrm>
            <a:custGeom>
              <a:rect b="b" l="l" r="r" t="t"/>
              <a:pathLst>
                <a:path extrusionOk="0" h="1095" w="1094">
                  <a:moveTo>
                    <a:pt x="194" y="900"/>
                  </a:moveTo>
                  <a:cubicBezTo>
                    <a:pt x="0" y="706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5" name="Google Shape;1195;p15"/>
            <p:cNvSpPr/>
            <p:nvPr/>
          </p:nvSpPr>
          <p:spPr>
            <a:xfrm>
              <a:off x="689888" y="924880"/>
              <a:ext cx="48278" cy="48279"/>
            </a:xfrm>
            <a:custGeom>
              <a:rect b="b" l="l" r="r" t="t"/>
              <a:pathLst>
                <a:path extrusionOk="0" h="1095" w="1094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6" name="Google Shape;1196;p15"/>
            <p:cNvSpPr/>
            <p:nvPr/>
          </p:nvSpPr>
          <p:spPr>
            <a:xfrm>
              <a:off x="618521" y="996247"/>
              <a:ext cx="48279" cy="482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7" name="Google Shape;1197;p15"/>
            <p:cNvSpPr/>
            <p:nvPr/>
          </p:nvSpPr>
          <p:spPr>
            <a:xfrm>
              <a:off x="1128589" y="370732"/>
              <a:ext cx="48279" cy="46178"/>
            </a:xfrm>
            <a:custGeom>
              <a:rect b="b" l="l" r="r" t="t"/>
              <a:pathLst>
                <a:path extrusionOk="0" h="1094" w="1095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89" y="1094"/>
                    <a:pt x="195" y="89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8" name="Google Shape;1198;p15"/>
            <p:cNvSpPr/>
            <p:nvPr/>
          </p:nvSpPr>
          <p:spPr>
            <a:xfrm>
              <a:off x="1057221" y="440001"/>
              <a:ext cx="48279" cy="482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9" name="Google Shape;1199;p15"/>
            <p:cNvSpPr/>
            <p:nvPr/>
          </p:nvSpPr>
          <p:spPr>
            <a:xfrm>
              <a:off x="985854" y="511368"/>
              <a:ext cx="48279" cy="482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0" name="Google Shape;1200;p15"/>
            <p:cNvSpPr/>
            <p:nvPr/>
          </p:nvSpPr>
          <p:spPr>
            <a:xfrm>
              <a:off x="916585" y="582736"/>
              <a:ext cx="46179" cy="482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1" name="Google Shape;1201;p15"/>
            <p:cNvSpPr/>
            <p:nvPr/>
          </p:nvSpPr>
          <p:spPr>
            <a:xfrm>
              <a:off x="845218" y="654104"/>
              <a:ext cx="48278" cy="48278"/>
            </a:xfrm>
            <a:custGeom>
              <a:rect b="b" l="l" r="r" t="t"/>
              <a:pathLst>
                <a:path extrusionOk="0" h="1094" w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2" name="Google Shape;1202;p15"/>
            <p:cNvSpPr/>
            <p:nvPr/>
          </p:nvSpPr>
          <p:spPr>
            <a:xfrm>
              <a:off x="775949" y="727570"/>
              <a:ext cx="44100" cy="42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3" name="Google Shape;1203;p15"/>
            <p:cNvSpPr/>
            <p:nvPr/>
          </p:nvSpPr>
          <p:spPr>
            <a:xfrm>
              <a:off x="702483" y="796839"/>
              <a:ext cx="48279" cy="46178"/>
            </a:xfrm>
            <a:custGeom>
              <a:rect b="b" l="l" r="r" t="t"/>
              <a:pathLst>
                <a:path extrusionOk="0" h="1094" w="1095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89" y="1094"/>
                    <a:pt x="195" y="89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4" name="Google Shape;1204;p15"/>
            <p:cNvSpPr/>
            <p:nvPr/>
          </p:nvSpPr>
          <p:spPr>
            <a:xfrm>
              <a:off x="631115" y="866107"/>
              <a:ext cx="48279" cy="482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5" name="Google Shape;1205;p15"/>
            <p:cNvSpPr/>
            <p:nvPr/>
          </p:nvSpPr>
          <p:spPr>
            <a:xfrm>
              <a:off x="559747" y="937475"/>
              <a:ext cx="48279" cy="482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6" name="Google Shape;1206;p15"/>
            <p:cNvSpPr/>
            <p:nvPr/>
          </p:nvSpPr>
          <p:spPr>
            <a:xfrm>
              <a:off x="1071915" y="311959"/>
              <a:ext cx="46179" cy="48278"/>
            </a:xfrm>
            <a:custGeom>
              <a:rect b="b" l="l" r="r" t="t"/>
              <a:pathLst>
                <a:path extrusionOk="0" h="1094" w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7" name="Google Shape;1207;p15"/>
            <p:cNvSpPr/>
            <p:nvPr/>
          </p:nvSpPr>
          <p:spPr>
            <a:xfrm>
              <a:off x="1000547" y="383327"/>
              <a:ext cx="48279" cy="48278"/>
            </a:xfrm>
            <a:custGeom>
              <a:rect b="b" l="l" r="r" t="t"/>
              <a:pathLst>
                <a:path extrusionOk="0" h="1094" w="1095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8" name="Google Shape;1208;p15"/>
            <p:cNvSpPr/>
            <p:nvPr/>
          </p:nvSpPr>
          <p:spPr>
            <a:xfrm>
              <a:off x="929180" y="454694"/>
              <a:ext cx="48278" cy="46179"/>
            </a:xfrm>
            <a:custGeom>
              <a:rect b="b" l="l" r="r" t="t"/>
              <a:pathLst>
                <a:path extrusionOk="0" h="1095" w="1094">
                  <a:moveTo>
                    <a:pt x="194" y="900"/>
                  </a:moveTo>
                  <a:cubicBezTo>
                    <a:pt x="0" y="706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6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9" name="Google Shape;1209;p15"/>
            <p:cNvSpPr/>
            <p:nvPr/>
          </p:nvSpPr>
          <p:spPr>
            <a:xfrm>
              <a:off x="857812" y="523963"/>
              <a:ext cx="48278" cy="48279"/>
            </a:xfrm>
            <a:custGeom>
              <a:rect b="b" l="l" r="r" t="t"/>
              <a:pathLst>
                <a:path extrusionOk="0" h="1095" w="1094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0" name="Google Shape;1210;p15"/>
            <p:cNvSpPr/>
            <p:nvPr/>
          </p:nvSpPr>
          <p:spPr>
            <a:xfrm>
              <a:off x="786444" y="595330"/>
              <a:ext cx="48278" cy="48279"/>
            </a:xfrm>
            <a:custGeom>
              <a:rect b="b" l="l" r="r" t="t"/>
              <a:pathLst>
                <a:path extrusionOk="0" h="1095" w="1094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1" name="Google Shape;1211;p15"/>
            <p:cNvSpPr/>
            <p:nvPr/>
          </p:nvSpPr>
          <p:spPr>
            <a:xfrm>
              <a:off x="717176" y="668797"/>
              <a:ext cx="44100" cy="44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2" name="Google Shape;1212;p15"/>
            <p:cNvSpPr/>
            <p:nvPr/>
          </p:nvSpPr>
          <p:spPr>
            <a:xfrm>
              <a:off x="647907" y="740164"/>
              <a:ext cx="42000" cy="44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3" name="Google Shape;1213;p15"/>
            <p:cNvSpPr/>
            <p:nvPr/>
          </p:nvSpPr>
          <p:spPr>
            <a:xfrm>
              <a:off x="574441" y="809433"/>
              <a:ext cx="48279" cy="48278"/>
            </a:xfrm>
            <a:custGeom>
              <a:rect b="b" l="l" r="r" t="t"/>
              <a:pathLst>
                <a:path extrusionOk="0" h="1094" w="1095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4" name="Google Shape;1214;p15"/>
            <p:cNvSpPr/>
            <p:nvPr/>
          </p:nvSpPr>
          <p:spPr>
            <a:xfrm>
              <a:off x="503073" y="880800"/>
              <a:ext cx="48278" cy="46178"/>
            </a:xfrm>
            <a:custGeom>
              <a:rect b="b" l="l" r="r" t="t"/>
              <a:pathLst>
                <a:path extrusionOk="0" h="1094" w="1094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5" name="Google Shape;1215;p15"/>
            <p:cNvSpPr/>
            <p:nvPr/>
          </p:nvSpPr>
          <p:spPr>
            <a:xfrm>
              <a:off x="1013141" y="253186"/>
              <a:ext cx="48279" cy="482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6" name="Google Shape;1216;p15"/>
            <p:cNvSpPr/>
            <p:nvPr/>
          </p:nvSpPr>
          <p:spPr>
            <a:xfrm>
              <a:off x="941774" y="324553"/>
              <a:ext cx="48278" cy="48278"/>
            </a:xfrm>
            <a:custGeom>
              <a:rect b="b" l="l" r="r" t="t"/>
              <a:pathLst>
                <a:path extrusionOk="0" h="1094" w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7" name="Google Shape;1217;p15"/>
            <p:cNvSpPr/>
            <p:nvPr/>
          </p:nvSpPr>
          <p:spPr>
            <a:xfrm>
              <a:off x="870406" y="395921"/>
              <a:ext cx="48278" cy="48278"/>
            </a:xfrm>
            <a:custGeom>
              <a:rect b="b" l="l" r="r" t="t"/>
              <a:pathLst>
                <a:path extrusionOk="0" h="1094" w="1094">
                  <a:moveTo>
                    <a:pt x="194" y="900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8" name="Google Shape;1218;p15"/>
            <p:cNvSpPr/>
            <p:nvPr/>
          </p:nvSpPr>
          <p:spPr>
            <a:xfrm>
              <a:off x="799039" y="467288"/>
              <a:ext cx="48279" cy="48278"/>
            </a:xfrm>
            <a:custGeom>
              <a:rect b="b" l="l" r="r" t="t"/>
              <a:pathLst>
                <a:path extrusionOk="0" h="1094" w="1095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89" y="1094"/>
                    <a:pt x="195" y="89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9" name="Google Shape;1219;p15"/>
            <p:cNvSpPr/>
            <p:nvPr/>
          </p:nvSpPr>
          <p:spPr>
            <a:xfrm>
              <a:off x="729770" y="538656"/>
              <a:ext cx="46179" cy="461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0" name="Google Shape;1220;p15"/>
            <p:cNvSpPr/>
            <p:nvPr/>
          </p:nvSpPr>
          <p:spPr>
            <a:xfrm>
              <a:off x="658403" y="607925"/>
              <a:ext cx="48279" cy="482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1" name="Google Shape;1221;p15"/>
            <p:cNvSpPr/>
            <p:nvPr/>
          </p:nvSpPr>
          <p:spPr>
            <a:xfrm>
              <a:off x="587035" y="679292"/>
              <a:ext cx="48279" cy="482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2" name="Google Shape;1222;p15"/>
            <p:cNvSpPr/>
            <p:nvPr/>
          </p:nvSpPr>
          <p:spPr>
            <a:xfrm>
              <a:off x="515667" y="750660"/>
              <a:ext cx="48278" cy="48278"/>
            </a:xfrm>
            <a:custGeom>
              <a:rect b="b" l="l" r="r" t="t"/>
              <a:pathLst>
                <a:path extrusionOk="0" h="1094" w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3" name="Google Shape;1223;p15"/>
            <p:cNvSpPr/>
            <p:nvPr/>
          </p:nvSpPr>
          <p:spPr>
            <a:xfrm>
              <a:off x="444300" y="822027"/>
              <a:ext cx="48278" cy="48278"/>
            </a:xfrm>
            <a:custGeom>
              <a:rect b="b" l="l" r="r" t="t"/>
              <a:pathLst>
                <a:path extrusionOk="0" h="1094" w="1094">
                  <a:moveTo>
                    <a:pt x="194" y="900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4" name="Google Shape;1224;p15"/>
            <p:cNvSpPr/>
            <p:nvPr/>
          </p:nvSpPr>
          <p:spPr>
            <a:xfrm>
              <a:off x="954368" y="196512"/>
              <a:ext cx="48278" cy="46179"/>
            </a:xfrm>
            <a:custGeom>
              <a:rect b="b" l="l" r="r" t="t"/>
              <a:pathLst>
                <a:path extrusionOk="0" h="1095" w="1094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5" name="Google Shape;1225;p15"/>
            <p:cNvSpPr/>
            <p:nvPr/>
          </p:nvSpPr>
          <p:spPr>
            <a:xfrm>
              <a:off x="885100" y="267879"/>
              <a:ext cx="46178" cy="46179"/>
            </a:xfrm>
            <a:custGeom>
              <a:rect b="b" l="l" r="r" t="t"/>
              <a:pathLst>
                <a:path extrusionOk="0" h="1095" w="1094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6" name="Google Shape;1226;p15"/>
            <p:cNvSpPr/>
            <p:nvPr/>
          </p:nvSpPr>
          <p:spPr>
            <a:xfrm>
              <a:off x="813732" y="337148"/>
              <a:ext cx="46179" cy="482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7" name="Google Shape;1227;p15"/>
            <p:cNvSpPr/>
            <p:nvPr/>
          </p:nvSpPr>
          <p:spPr>
            <a:xfrm>
              <a:off x="742364" y="408515"/>
              <a:ext cx="48279" cy="48278"/>
            </a:xfrm>
            <a:custGeom>
              <a:rect b="b" l="l" r="r" t="t"/>
              <a:pathLst>
                <a:path extrusionOk="0" h="1094" w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8" name="Google Shape;1228;p15"/>
            <p:cNvSpPr/>
            <p:nvPr/>
          </p:nvSpPr>
          <p:spPr>
            <a:xfrm>
              <a:off x="670997" y="479883"/>
              <a:ext cx="48279" cy="48278"/>
            </a:xfrm>
            <a:custGeom>
              <a:rect b="b" l="l" r="r" t="t"/>
              <a:pathLst>
                <a:path extrusionOk="0" h="1094" w="1095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9" name="Google Shape;1229;p15"/>
            <p:cNvSpPr/>
            <p:nvPr/>
          </p:nvSpPr>
          <p:spPr>
            <a:xfrm>
              <a:off x="599629" y="551250"/>
              <a:ext cx="48279" cy="482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0" name="Google Shape;1230;p15"/>
            <p:cNvSpPr/>
            <p:nvPr/>
          </p:nvSpPr>
          <p:spPr>
            <a:xfrm>
              <a:off x="528262" y="622618"/>
              <a:ext cx="48278" cy="48279"/>
            </a:xfrm>
            <a:custGeom>
              <a:rect b="b" l="l" r="r" t="t"/>
              <a:pathLst>
                <a:path extrusionOk="0" h="1095" w="1094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1" name="Google Shape;1231;p15"/>
            <p:cNvSpPr/>
            <p:nvPr/>
          </p:nvSpPr>
          <p:spPr>
            <a:xfrm>
              <a:off x="456894" y="693985"/>
              <a:ext cx="48278" cy="46179"/>
            </a:xfrm>
            <a:custGeom>
              <a:rect b="b" l="l" r="r" t="t"/>
              <a:pathLst>
                <a:path extrusionOk="0" h="1095" w="1094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2" name="Google Shape;1232;p15"/>
            <p:cNvSpPr/>
            <p:nvPr/>
          </p:nvSpPr>
          <p:spPr>
            <a:xfrm>
              <a:off x="389725" y="765353"/>
              <a:ext cx="42000" cy="44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3" name="Google Shape;1233;p15"/>
            <p:cNvSpPr/>
            <p:nvPr/>
          </p:nvSpPr>
          <p:spPr>
            <a:xfrm>
              <a:off x="899793" y="139837"/>
              <a:ext cx="44100" cy="44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4" name="Google Shape;1234;p15"/>
            <p:cNvSpPr/>
            <p:nvPr/>
          </p:nvSpPr>
          <p:spPr>
            <a:xfrm>
              <a:off x="828425" y="211205"/>
              <a:ext cx="44100" cy="44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5" name="Google Shape;1235;p15"/>
            <p:cNvSpPr/>
            <p:nvPr/>
          </p:nvSpPr>
          <p:spPr>
            <a:xfrm>
              <a:off x="754959" y="280473"/>
              <a:ext cx="48279" cy="482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6" name="Google Shape;1236;p15"/>
            <p:cNvSpPr/>
            <p:nvPr/>
          </p:nvSpPr>
          <p:spPr>
            <a:xfrm>
              <a:off x="683591" y="351841"/>
              <a:ext cx="48279" cy="461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7" name="Google Shape;1237;p15"/>
            <p:cNvSpPr/>
            <p:nvPr/>
          </p:nvSpPr>
          <p:spPr>
            <a:xfrm>
              <a:off x="612224" y="421109"/>
              <a:ext cx="48278" cy="48278"/>
            </a:xfrm>
            <a:custGeom>
              <a:rect b="b" l="l" r="r" t="t"/>
              <a:pathLst>
                <a:path extrusionOk="0" h="1094" w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8" name="Google Shape;1238;p15"/>
            <p:cNvSpPr/>
            <p:nvPr/>
          </p:nvSpPr>
          <p:spPr>
            <a:xfrm>
              <a:off x="542955" y="492477"/>
              <a:ext cx="46178" cy="48278"/>
            </a:xfrm>
            <a:custGeom>
              <a:rect b="b" l="l" r="r" t="t"/>
              <a:pathLst>
                <a:path extrusionOk="0" h="1094" w="1094">
                  <a:moveTo>
                    <a:pt x="194" y="900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9" name="Google Shape;1239;p15"/>
            <p:cNvSpPr/>
            <p:nvPr/>
          </p:nvSpPr>
          <p:spPr>
            <a:xfrm>
              <a:off x="471587" y="563845"/>
              <a:ext cx="48278" cy="48278"/>
            </a:xfrm>
            <a:custGeom>
              <a:rect b="b" l="l" r="r" t="t"/>
              <a:pathLst>
                <a:path extrusionOk="0" h="1094" w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899"/>
                  </a:cubicBezTo>
                  <a:cubicBezTo>
                    <a:pt x="705" y="1094"/>
                    <a:pt x="389" y="1094"/>
                    <a:pt x="195" y="89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0" name="Google Shape;1240;p15"/>
            <p:cNvSpPr/>
            <p:nvPr/>
          </p:nvSpPr>
          <p:spPr>
            <a:xfrm>
              <a:off x="400220" y="635212"/>
              <a:ext cx="48279" cy="482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1" name="Google Shape;1241;p15"/>
            <p:cNvSpPr/>
            <p:nvPr/>
          </p:nvSpPr>
          <p:spPr>
            <a:xfrm>
              <a:off x="328852" y="706580"/>
              <a:ext cx="48279" cy="482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2" name="Google Shape;1242;p15"/>
            <p:cNvSpPr/>
            <p:nvPr/>
          </p:nvSpPr>
          <p:spPr>
            <a:xfrm>
              <a:off x="841020" y="81064"/>
              <a:ext cx="44100" cy="44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3" name="Google Shape;1243;p15"/>
            <p:cNvSpPr/>
            <p:nvPr/>
          </p:nvSpPr>
          <p:spPr>
            <a:xfrm>
              <a:off x="767553" y="150333"/>
              <a:ext cx="48279" cy="48278"/>
            </a:xfrm>
            <a:custGeom>
              <a:rect b="b" l="l" r="r" t="t"/>
              <a:pathLst>
                <a:path extrusionOk="0" h="1094" w="1095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4" name="Google Shape;1244;p15"/>
            <p:cNvSpPr/>
            <p:nvPr/>
          </p:nvSpPr>
          <p:spPr>
            <a:xfrm>
              <a:off x="696185" y="221700"/>
              <a:ext cx="48279" cy="482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5" name="Google Shape;1245;p15"/>
            <p:cNvSpPr/>
            <p:nvPr/>
          </p:nvSpPr>
          <p:spPr>
            <a:xfrm>
              <a:off x="626917" y="293068"/>
              <a:ext cx="46178" cy="48279"/>
            </a:xfrm>
            <a:custGeom>
              <a:rect b="b" l="l" r="r" t="t"/>
              <a:pathLst>
                <a:path extrusionOk="0" h="1095" w="1094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6" name="Google Shape;1246;p15"/>
            <p:cNvSpPr/>
            <p:nvPr/>
          </p:nvSpPr>
          <p:spPr>
            <a:xfrm>
              <a:off x="555549" y="364435"/>
              <a:ext cx="48278" cy="48279"/>
            </a:xfrm>
            <a:custGeom>
              <a:rect b="b" l="l" r="r" t="t"/>
              <a:pathLst>
                <a:path extrusionOk="0" h="1095" w="1094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7" name="Google Shape;1247;p15"/>
            <p:cNvSpPr/>
            <p:nvPr/>
          </p:nvSpPr>
          <p:spPr>
            <a:xfrm>
              <a:off x="484182" y="435803"/>
              <a:ext cx="48279" cy="461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8" name="Google Shape;1248;p15"/>
            <p:cNvSpPr/>
            <p:nvPr/>
          </p:nvSpPr>
          <p:spPr>
            <a:xfrm>
              <a:off x="412814" y="507170"/>
              <a:ext cx="48279" cy="46178"/>
            </a:xfrm>
            <a:custGeom>
              <a:rect b="b" l="l" r="r" t="t"/>
              <a:pathLst>
                <a:path extrusionOk="0" h="1094" w="1095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9" name="Google Shape;1249;p15"/>
            <p:cNvSpPr/>
            <p:nvPr/>
          </p:nvSpPr>
          <p:spPr>
            <a:xfrm>
              <a:off x="341447" y="576439"/>
              <a:ext cx="48279" cy="48278"/>
            </a:xfrm>
            <a:custGeom>
              <a:rect b="b" l="l" r="r" t="t"/>
              <a:pathLst>
                <a:path extrusionOk="0" h="1094" w="1095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0" name="Google Shape;1250;p15"/>
            <p:cNvSpPr/>
            <p:nvPr/>
          </p:nvSpPr>
          <p:spPr>
            <a:xfrm>
              <a:off x="270079" y="647806"/>
              <a:ext cx="48279" cy="482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1" name="Google Shape;1251;p15"/>
            <p:cNvSpPr/>
            <p:nvPr/>
          </p:nvSpPr>
          <p:spPr>
            <a:xfrm>
              <a:off x="782246" y="22291"/>
              <a:ext cx="46179" cy="482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2" name="Google Shape;1252;p15"/>
            <p:cNvSpPr/>
            <p:nvPr/>
          </p:nvSpPr>
          <p:spPr>
            <a:xfrm>
              <a:off x="710879" y="93658"/>
              <a:ext cx="48278" cy="48278"/>
            </a:xfrm>
            <a:custGeom>
              <a:rect b="b" l="l" r="r" t="t"/>
              <a:pathLst>
                <a:path extrusionOk="0" h="1094" w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3" name="Google Shape;1253;p15"/>
            <p:cNvSpPr/>
            <p:nvPr/>
          </p:nvSpPr>
          <p:spPr>
            <a:xfrm>
              <a:off x="641610" y="167125"/>
              <a:ext cx="44100" cy="42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4" name="Google Shape;1254;p15"/>
            <p:cNvSpPr/>
            <p:nvPr/>
          </p:nvSpPr>
          <p:spPr>
            <a:xfrm>
              <a:off x="570243" y="236393"/>
              <a:ext cx="44100" cy="44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5" name="Google Shape;1255;p15"/>
            <p:cNvSpPr/>
            <p:nvPr/>
          </p:nvSpPr>
          <p:spPr>
            <a:xfrm>
              <a:off x="496776" y="305662"/>
              <a:ext cx="48279" cy="482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6" name="Google Shape;1256;p15"/>
            <p:cNvSpPr/>
            <p:nvPr/>
          </p:nvSpPr>
          <p:spPr>
            <a:xfrm>
              <a:off x="425408" y="377030"/>
              <a:ext cx="48279" cy="482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7" name="Google Shape;1257;p15"/>
            <p:cNvSpPr/>
            <p:nvPr/>
          </p:nvSpPr>
          <p:spPr>
            <a:xfrm>
              <a:off x="356140" y="448397"/>
              <a:ext cx="46179" cy="482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8" name="Google Shape;1258;p15"/>
            <p:cNvSpPr/>
            <p:nvPr/>
          </p:nvSpPr>
          <p:spPr>
            <a:xfrm>
              <a:off x="284772" y="519765"/>
              <a:ext cx="46179" cy="48278"/>
            </a:xfrm>
            <a:custGeom>
              <a:rect b="b" l="l" r="r" t="t"/>
              <a:pathLst>
                <a:path extrusionOk="0" h="1094" w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9" name="Google Shape;1259;p15"/>
            <p:cNvSpPr/>
            <p:nvPr/>
          </p:nvSpPr>
          <p:spPr>
            <a:xfrm>
              <a:off x="213405" y="591132"/>
              <a:ext cx="48278" cy="46178"/>
            </a:xfrm>
            <a:custGeom>
              <a:rect b="b" l="l" r="r" t="t"/>
              <a:pathLst>
                <a:path extrusionOk="0" h="1094" w="1094">
                  <a:moveTo>
                    <a:pt x="194" y="900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0" name="Google Shape;1260;p15"/>
            <p:cNvSpPr/>
            <p:nvPr/>
          </p:nvSpPr>
          <p:spPr>
            <a:xfrm>
              <a:off x="723473" y="-36482"/>
              <a:ext cx="48278" cy="48279"/>
            </a:xfrm>
            <a:custGeom>
              <a:rect b="b" l="l" r="r" t="t"/>
              <a:pathLst>
                <a:path extrusionOk="0" h="1095" w="1094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1" name="Google Shape;1261;p15"/>
            <p:cNvSpPr/>
            <p:nvPr/>
          </p:nvSpPr>
          <p:spPr>
            <a:xfrm>
              <a:off x="652105" y="34885"/>
              <a:ext cx="48278" cy="48279"/>
            </a:xfrm>
            <a:custGeom>
              <a:rect b="b" l="l" r="r" t="t"/>
              <a:pathLst>
                <a:path extrusionOk="0" h="1095" w="1094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2" name="Google Shape;1262;p15"/>
            <p:cNvSpPr/>
            <p:nvPr/>
          </p:nvSpPr>
          <p:spPr>
            <a:xfrm>
              <a:off x="582837" y="108352"/>
              <a:ext cx="44100" cy="44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3" name="Google Shape;1263;p15"/>
            <p:cNvSpPr/>
            <p:nvPr/>
          </p:nvSpPr>
          <p:spPr>
            <a:xfrm>
              <a:off x="511469" y="179719"/>
              <a:ext cx="44100" cy="44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4" name="Google Shape;1264;p15"/>
            <p:cNvSpPr/>
            <p:nvPr/>
          </p:nvSpPr>
          <p:spPr>
            <a:xfrm>
              <a:off x="440102" y="248988"/>
              <a:ext cx="46179" cy="46178"/>
            </a:xfrm>
            <a:custGeom>
              <a:rect b="b" l="l" r="r" t="t"/>
              <a:pathLst>
                <a:path extrusionOk="0" h="1094" w="1095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5" name="Google Shape;1265;p15"/>
            <p:cNvSpPr/>
            <p:nvPr/>
          </p:nvSpPr>
          <p:spPr>
            <a:xfrm>
              <a:off x="368734" y="318256"/>
              <a:ext cx="48279" cy="482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6" name="Google Shape;1266;p15"/>
            <p:cNvSpPr/>
            <p:nvPr/>
          </p:nvSpPr>
          <p:spPr>
            <a:xfrm>
              <a:off x="297367" y="389624"/>
              <a:ext cx="48278" cy="48279"/>
            </a:xfrm>
            <a:custGeom>
              <a:rect b="b" l="l" r="r" t="t"/>
              <a:pathLst>
                <a:path extrusionOk="0" h="1095" w="1094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7" name="Google Shape;1267;p15"/>
            <p:cNvSpPr/>
            <p:nvPr/>
          </p:nvSpPr>
          <p:spPr>
            <a:xfrm>
              <a:off x="225999" y="460991"/>
              <a:ext cx="48278" cy="48279"/>
            </a:xfrm>
            <a:custGeom>
              <a:rect b="b" l="l" r="r" t="t"/>
              <a:pathLst>
                <a:path extrusionOk="0" h="1095" w="1094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8" name="Google Shape;1268;p15"/>
            <p:cNvSpPr/>
            <p:nvPr/>
          </p:nvSpPr>
          <p:spPr>
            <a:xfrm>
              <a:off x="154631" y="532359"/>
              <a:ext cx="48279" cy="482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9" name="Google Shape;1269;p15"/>
            <p:cNvSpPr/>
            <p:nvPr/>
          </p:nvSpPr>
          <p:spPr>
            <a:xfrm>
              <a:off x="664700" y="-93157"/>
              <a:ext cx="48278" cy="46179"/>
            </a:xfrm>
            <a:custGeom>
              <a:rect b="b" l="l" r="r" t="t"/>
              <a:pathLst>
                <a:path extrusionOk="0" h="1095" w="1094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0" name="Google Shape;1270;p15"/>
            <p:cNvSpPr/>
            <p:nvPr/>
          </p:nvSpPr>
          <p:spPr>
            <a:xfrm>
              <a:off x="593332" y="-23888"/>
              <a:ext cx="48279" cy="482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1" name="Google Shape;1271;p15"/>
            <p:cNvSpPr/>
            <p:nvPr/>
          </p:nvSpPr>
          <p:spPr>
            <a:xfrm>
              <a:off x="524064" y="47479"/>
              <a:ext cx="46179" cy="482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2" name="Google Shape;1272;p15"/>
            <p:cNvSpPr/>
            <p:nvPr/>
          </p:nvSpPr>
          <p:spPr>
            <a:xfrm>
              <a:off x="452696" y="118847"/>
              <a:ext cx="48279" cy="482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3" name="Google Shape;1273;p15"/>
            <p:cNvSpPr/>
            <p:nvPr/>
          </p:nvSpPr>
          <p:spPr>
            <a:xfrm>
              <a:off x="381328" y="190214"/>
              <a:ext cx="48279" cy="48278"/>
            </a:xfrm>
            <a:custGeom>
              <a:rect b="b" l="l" r="r" t="t"/>
              <a:pathLst>
                <a:path extrusionOk="0" h="1094" w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4" name="Google Shape;1274;p15"/>
            <p:cNvSpPr/>
            <p:nvPr/>
          </p:nvSpPr>
          <p:spPr>
            <a:xfrm>
              <a:off x="312060" y="263681"/>
              <a:ext cx="44100" cy="44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5" name="Google Shape;1275;p15"/>
            <p:cNvSpPr/>
            <p:nvPr/>
          </p:nvSpPr>
          <p:spPr>
            <a:xfrm>
              <a:off x="238593" y="332950"/>
              <a:ext cx="48278" cy="46179"/>
            </a:xfrm>
            <a:custGeom>
              <a:rect b="b" l="l" r="r" t="t"/>
              <a:pathLst>
                <a:path extrusionOk="0" h="1095" w="1094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6" name="Google Shape;1276;p15"/>
            <p:cNvSpPr/>
            <p:nvPr/>
          </p:nvSpPr>
          <p:spPr>
            <a:xfrm>
              <a:off x="167226" y="404317"/>
              <a:ext cx="48279" cy="461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7" name="Google Shape;1277;p15"/>
            <p:cNvSpPr/>
            <p:nvPr/>
          </p:nvSpPr>
          <p:spPr>
            <a:xfrm>
              <a:off x="97957" y="473586"/>
              <a:ext cx="46179" cy="482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8" name="Google Shape;1278;p15"/>
            <p:cNvSpPr/>
            <p:nvPr/>
          </p:nvSpPr>
          <p:spPr>
            <a:xfrm>
              <a:off x="608025" y="-151930"/>
              <a:ext cx="48279" cy="48278"/>
            </a:xfrm>
            <a:custGeom>
              <a:rect b="b" l="l" r="r" t="t"/>
              <a:pathLst>
                <a:path extrusionOk="0" h="1094" w="1095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9" name="Google Shape;1279;p15"/>
            <p:cNvSpPr/>
            <p:nvPr/>
          </p:nvSpPr>
          <p:spPr>
            <a:xfrm>
              <a:off x="536658" y="-80562"/>
              <a:ext cx="48279" cy="48278"/>
            </a:xfrm>
            <a:custGeom>
              <a:rect b="b" l="l" r="r" t="t"/>
              <a:pathLst>
                <a:path extrusionOk="0" h="1094" w="1095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0" name="Google Shape;1280;p15"/>
            <p:cNvSpPr/>
            <p:nvPr/>
          </p:nvSpPr>
          <p:spPr>
            <a:xfrm>
              <a:off x="465290" y="-9195"/>
              <a:ext cx="48279" cy="482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1" name="Google Shape;1281;p15"/>
            <p:cNvSpPr/>
            <p:nvPr/>
          </p:nvSpPr>
          <p:spPr>
            <a:xfrm>
              <a:off x="393923" y="62173"/>
              <a:ext cx="48278" cy="46179"/>
            </a:xfrm>
            <a:custGeom>
              <a:rect b="b" l="l" r="r" t="t"/>
              <a:pathLst>
                <a:path extrusionOk="0" h="1095" w="1094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2" name="Google Shape;1282;p15"/>
            <p:cNvSpPr/>
            <p:nvPr/>
          </p:nvSpPr>
          <p:spPr>
            <a:xfrm>
              <a:off x="322555" y="131441"/>
              <a:ext cx="48278" cy="48279"/>
            </a:xfrm>
            <a:custGeom>
              <a:rect b="b" l="l" r="r" t="t"/>
              <a:pathLst>
                <a:path extrusionOk="0" h="1095" w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3" name="Google Shape;1283;p15"/>
            <p:cNvSpPr/>
            <p:nvPr/>
          </p:nvSpPr>
          <p:spPr>
            <a:xfrm>
              <a:off x="255386" y="204908"/>
              <a:ext cx="42000" cy="44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4" name="Google Shape;1284;p15"/>
            <p:cNvSpPr/>
            <p:nvPr/>
          </p:nvSpPr>
          <p:spPr>
            <a:xfrm>
              <a:off x="184018" y="276275"/>
              <a:ext cx="42000" cy="44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5" name="Google Shape;1285;p15"/>
            <p:cNvSpPr/>
            <p:nvPr/>
          </p:nvSpPr>
          <p:spPr>
            <a:xfrm>
              <a:off x="110552" y="345544"/>
              <a:ext cx="48279" cy="48278"/>
            </a:xfrm>
            <a:custGeom>
              <a:rect b="b" l="l" r="r" t="t"/>
              <a:pathLst>
                <a:path extrusionOk="0" h="1094" w="1095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6" name="Google Shape;1286;p15"/>
            <p:cNvSpPr/>
            <p:nvPr/>
          </p:nvSpPr>
          <p:spPr>
            <a:xfrm>
              <a:off x="39184" y="416911"/>
              <a:ext cx="48279" cy="482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87" name="Google Shape;1287;p15"/>
          <p:cNvGrpSpPr/>
          <p:nvPr/>
        </p:nvGrpSpPr>
        <p:grpSpPr>
          <a:xfrm flipH="1">
            <a:off x="8324346" y="-624146"/>
            <a:ext cx="1507871" cy="1510263"/>
            <a:chOff x="39184" y="-151930"/>
            <a:chExt cx="1309825" cy="1311903"/>
          </a:xfrm>
        </p:grpSpPr>
        <p:sp>
          <p:nvSpPr>
            <p:cNvPr id="1288" name="Google Shape;1288;p15"/>
            <p:cNvSpPr/>
            <p:nvPr/>
          </p:nvSpPr>
          <p:spPr>
            <a:xfrm>
              <a:off x="1304909" y="544953"/>
              <a:ext cx="44100" cy="44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9" name="Google Shape;1289;p15"/>
            <p:cNvSpPr/>
            <p:nvPr/>
          </p:nvSpPr>
          <p:spPr>
            <a:xfrm>
              <a:off x="1231442" y="614221"/>
              <a:ext cx="48279" cy="48278"/>
            </a:xfrm>
            <a:custGeom>
              <a:rect b="b" l="l" r="r" t="t"/>
              <a:pathLst>
                <a:path extrusionOk="0" h="1094" w="1095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6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0" name="Google Shape;1290;p15"/>
            <p:cNvSpPr/>
            <p:nvPr/>
          </p:nvSpPr>
          <p:spPr>
            <a:xfrm>
              <a:off x="1160075" y="685588"/>
              <a:ext cx="48278" cy="48278"/>
            </a:xfrm>
            <a:custGeom>
              <a:rect b="b" l="l" r="r" t="t"/>
              <a:pathLst>
                <a:path extrusionOk="0" h="1094" w="1094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1" name="Google Shape;1291;p15"/>
            <p:cNvSpPr/>
            <p:nvPr/>
          </p:nvSpPr>
          <p:spPr>
            <a:xfrm>
              <a:off x="1088707" y="756956"/>
              <a:ext cx="48278" cy="48279"/>
            </a:xfrm>
            <a:custGeom>
              <a:rect b="b" l="l" r="r" t="t"/>
              <a:pathLst>
                <a:path extrusionOk="0" h="1095" w="1094">
                  <a:moveTo>
                    <a:pt x="194" y="900"/>
                  </a:moveTo>
                  <a:cubicBezTo>
                    <a:pt x="0" y="706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2" name="Google Shape;1292;p15"/>
            <p:cNvSpPr/>
            <p:nvPr/>
          </p:nvSpPr>
          <p:spPr>
            <a:xfrm>
              <a:off x="1019439" y="828324"/>
              <a:ext cx="46178" cy="46179"/>
            </a:xfrm>
            <a:custGeom>
              <a:rect b="b" l="l" r="r" t="t"/>
              <a:pathLst>
                <a:path extrusionOk="0" h="1095" w="1094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3" name="Google Shape;1293;p15"/>
            <p:cNvSpPr/>
            <p:nvPr/>
          </p:nvSpPr>
          <p:spPr>
            <a:xfrm>
              <a:off x="948072" y="899691"/>
              <a:ext cx="48279" cy="461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4" name="Google Shape;1294;p15"/>
            <p:cNvSpPr/>
            <p:nvPr/>
          </p:nvSpPr>
          <p:spPr>
            <a:xfrm>
              <a:off x="876704" y="968960"/>
              <a:ext cx="48279" cy="48278"/>
            </a:xfrm>
            <a:custGeom>
              <a:rect b="b" l="l" r="r" t="t"/>
              <a:pathLst>
                <a:path extrusionOk="0" h="1094" w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5" name="Google Shape;1295;p15"/>
            <p:cNvSpPr/>
            <p:nvPr/>
          </p:nvSpPr>
          <p:spPr>
            <a:xfrm>
              <a:off x="805336" y="1040328"/>
              <a:ext cx="48279" cy="48278"/>
            </a:xfrm>
            <a:custGeom>
              <a:rect b="b" l="l" r="r" t="t"/>
              <a:pathLst>
                <a:path extrusionOk="0" h="1094" w="1095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6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6" name="Google Shape;1296;p15"/>
            <p:cNvSpPr/>
            <p:nvPr/>
          </p:nvSpPr>
          <p:spPr>
            <a:xfrm>
              <a:off x="733969" y="1111695"/>
              <a:ext cx="48278" cy="48278"/>
            </a:xfrm>
            <a:custGeom>
              <a:rect b="b" l="l" r="r" t="t"/>
              <a:pathLst>
                <a:path extrusionOk="0" h="1094" w="1094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7" name="Google Shape;1297;p15"/>
            <p:cNvSpPr/>
            <p:nvPr/>
          </p:nvSpPr>
          <p:spPr>
            <a:xfrm>
              <a:off x="1244036" y="486180"/>
              <a:ext cx="48279" cy="482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8" name="Google Shape;1298;p15"/>
            <p:cNvSpPr/>
            <p:nvPr/>
          </p:nvSpPr>
          <p:spPr>
            <a:xfrm>
              <a:off x="1174769" y="557547"/>
              <a:ext cx="46178" cy="46179"/>
            </a:xfrm>
            <a:custGeom>
              <a:rect b="b" l="l" r="r" t="t"/>
              <a:pathLst>
                <a:path extrusionOk="0" h="1095" w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9" name="Google Shape;1299;p15"/>
            <p:cNvSpPr/>
            <p:nvPr/>
          </p:nvSpPr>
          <p:spPr>
            <a:xfrm>
              <a:off x="1105499" y="628915"/>
              <a:ext cx="44100" cy="44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0" name="Google Shape;1300;p15"/>
            <p:cNvSpPr/>
            <p:nvPr/>
          </p:nvSpPr>
          <p:spPr>
            <a:xfrm>
              <a:off x="1034132" y="700282"/>
              <a:ext cx="44100" cy="44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1" name="Google Shape;1301;p15"/>
            <p:cNvSpPr/>
            <p:nvPr/>
          </p:nvSpPr>
          <p:spPr>
            <a:xfrm>
              <a:off x="960666" y="769550"/>
              <a:ext cx="48279" cy="482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2" name="Google Shape;1302;p15"/>
            <p:cNvSpPr/>
            <p:nvPr/>
          </p:nvSpPr>
          <p:spPr>
            <a:xfrm>
              <a:off x="889298" y="840918"/>
              <a:ext cx="48279" cy="482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3" name="Google Shape;1303;p15"/>
            <p:cNvSpPr/>
            <p:nvPr/>
          </p:nvSpPr>
          <p:spPr>
            <a:xfrm>
              <a:off x="817931" y="912285"/>
              <a:ext cx="48279" cy="482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4" name="Google Shape;1304;p15"/>
            <p:cNvSpPr/>
            <p:nvPr/>
          </p:nvSpPr>
          <p:spPr>
            <a:xfrm>
              <a:off x="748662" y="983653"/>
              <a:ext cx="46178" cy="46179"/>
            </a:xfrm>
            <a:custGeom>
              <a:rect b="b" l="l" r="r" t="t"/>
              <a:pathLst>
                <a:path extrusionOk="0" h="1095" w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5" name="Google Shape;1305;p15"/>
            <p:cNvSpPr/>
            <p:nvPr/>
          </p:nvSpPr>
          <p:spPr>
            <a:xfrm>
              <a:off x="677294" y="1052922"/>
              <a:ext cx="46178" cy="48278"/>
            </a:xfrm>
            <a:custGeom>
              <a:rect b="b" l="l" r="r" t="t"/>
              <a:pathLst>
                <a:path extrusionOk="0" h="1094" w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6" name="Google Shape;1306;p15"/>
            <p:cNvSpPr/>
            <p:nvPr/>
          </p:nvSpPr>
          <p:spPr>
            <a:xfrm>
              <a:off x="1187363" y="427407"/>
              <a:ext cx="48278" cy="48279"/>
            </a:xfrm>
            <a:custGeom>
              <a:rect b="b" l="l" r="r" t="t"/>
              <a:pathLst>
                <a:path extrusionOk="0" h="1095" w="1094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7" name="Google Shape;1307;p15"/>
            <p:cNvSpPr/>
            <p:nvPr/>
          </p:nvSpPr>
          <p:spPr>
            <a:xfrm>
              <a:off x="1115995" y="498774"/>
              <a:ext cx="48278" cy="48279"/>
            </a:xfrm>
            <a:custGeom>
              <a:rect b="b" l="l" r="r" t="t"/>
              <a:pathLst>
                <a:path extrusionOk="0" h="1095" w="1094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8" name="Google Shape;1308;p15"/>
            <p:cNvSpPr/>
            <p:nvPr/>
          </p:nvSpPr>
          <p:spPr>
            <a:xfrm>
              <a:off x="1046726" y="572240"/>
              <a:ext cx="44100" cy="44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9" name="Google Shape;1309;p15"/>
            <p:cNvSpPr/>
            <p:nvPr/>
          </p:nvSpPr>
          <p:spPr>
            <a:xfrm>
              <a:off x="975359" y="643608"/>
              <a:ext cx="44100" cy="42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0" name="Google Shape;1310;p15"/>
            <p:cNvSpPr/>
            <p:nvPr/>
          </p:nvSpPr>
          <p:spPr>
            <a:xfrm>
              <a:off x="901893" y="710777"/>
              <a:ext cx="48279" cy="48278"/>
            </a:xfrm>
            <a:custGeom>
              <a:rect b="b" l="l" r="r" t="t"/>
              <a:pathLst>
                <a:path extrusionOk="0" h="1094" w="1095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6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1" name="Google Shape;1311;p15"/>
            <p:cNvSpPr/>
            <p:nvPr/>
          </p:nvSpPr>
          <p:spPr>
            <a:xfrm>
              <a:off x="832623" y="782145"/>
              <a:ext cx="46178" cy="48278"/>
            </a:xfrm>
            <a:custGeom>
              <a:rect b="b" l="l" r="r" t="t"/>
              <a:pathLst>
                <a:path extrusionOk="0" h="1094" w="1094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2" name="Google Shape;1312;p15"/>
            <p:cNvSpPr/>
            <p:nvPr/>
          </p:nvSpPr>
          <p:spPr>
            <a:xfrm>
              <a:off x="761256" y="853512"/>
              <a:ext cx="48278" cy="48279"/>
            </a:xfrm>
            <a:custGeom>
              <a:rect b="b" l="l" r="r" t="t"/>
              <a:pathLst>
                <a:path extrusionOk="0" h="1095" w="1094">
                  <a:moveTo>
                    <a:pt x="194" y="900"/>
                  </a:moveTo>
                  <a:cubicBezTo>
                    <a:pt x="0" y="706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3" name="Google Shape;1313;p15"/>
            <p:cNvSpPr/>
            <p:nvPr/>
          </p:nvSpPr>
          <p:spPr>
            <a:xfrm>
              <a:off x="689888" y="924880"/>
              <a:ext cx="48278" cy="48279"/>
            </a:xfrm>
            <a:custGeom>
              <a:rect b="b" l="l" r="r" t="t"/>
              <a:pathLst>
                <a:path extrusionOk="0" h="1095" w="1094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4" name="Google Shape;1314;p15"/>
            <p:cNvSpPr/>
            <p:nvPr/>
          </p:nvSpPr>
          <p:spPr>
            <a:xfrm>
              <a:off x="618521" y="996247"/>
              <a:ext cx="48279" cy="482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5" name="Google Shape;1315;p15"/>
            <p:cNvSpPr/>
            <p:nvPr/>
          </p:nvSpPr>
          <p:spPr>
            <a:xfrm>
              <a:off x="1128589" y="370732"/>
              <a:ext cx="48279" cy="46178"/>
            </a:xfrm>
            <a:custGeom>
              <a:rect b="b" l="l" r="r" t="t"/>
              <a:pathLst>
                <a:path extrusionOk="0" h="1094" w="1095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89" y="1094"/>
                    <a:pt x="195" y="8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6" name="Google Shape;1316;p15"/>
            <p:cNvSpPr/>
            <p:nvPr/>
          </p:nvSpPr>
          <p:spPr>
            <a:xfrm>
              <a:off x="1057221" y="440001"/>
              <a:ext cx="48279" cy="482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7" name="Google Shape;1317;p15"/>
            <p:cNvSpPr/>
            <p:nvPr/>
          </p:nvSpPr>
          <p:spPr>
            <a:xfrm>
              <a:off x="985854" y="511368"/>
              <a:ext cx="48279" cy="482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8" name="Google Shape;1318;p15"/>
            <p:cNvSpPr/>
            <p:nvPr/>
          </p:nvSpPr>
          <p:spPr>
            <a:xfrm>
              <a:off x="916585" y="582736"/>
              <a:ext cx="46179" cy="482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9" name="Google Shape;1319;p15"/>
            <p:cNvSpPr/>
            <p:nvPr/>
          </p:nvSpPr>
          <p:spPr>
            <a:xfrm>
              <a:off x="845218" y="654104"/>
              <a:ext cx="48278" cy="48278"/>
            </a:xfrm>
            <a:custGeom>
              <a:rect b="b" l="l" r="r" t="t"/>
              <a:pathLst>
                <a:path extrusionOk="0" h="1094" w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0" name="Google Shape;1320;p15"/>
            <p:cNvSpPr/>
            <p:nvPr/>
          </p:nvSpPr>
          <p:spPr>
            <a:xfrm>
              <a:off x="775949" y="727570"/>
              <a:ext cx="44100" cy="42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1" name="Google Shape;1321;p15"/>
            <p:cNvSpPr/>
            <p:nvPr/>
          </p:nvSpPr>
          <p:spPr>
            <a:xfrm>
              <a:off x="702483" y="796839"/>
              <a:ext cx="48279" cy="46178"/>
            </a:xfrm>
            <a:custGeom>
              <a:rect b="b" l="l" r="r" t="t"/>
              <a:pathLst>
                <a:path extrusionOk="0" h="1094" w="1095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89" y="1094"/>
                    <a:pt x="195" y="8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2" name="Google Shape;1322;p15"/>
            <p:cNvSpPr/>
            <p:nvPr/>
          </p:nvSpPr>
          <p:spPr>
            <a:xfrm>
              <a:off x="631115" y="866107"/>
              <a:ext cx="48279" cy="482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3" name="Google Shape;1323;p15"/>
            <p:cNvSpPr/>
            <p:nvPr/>
          </p:nvSpPr>
          <p:spPr>
            <a:xfrm>
              <a:off x="559747" y="937475"/>
              <a:ext cx="48279" cy="482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4" name="Google Shape;1324;p15"/>
            <p:cNvSpPr/>
            <p:nvPr/>
          </p:nvSpPr>
          <p:spPr>
            <a:xfrm>
              <a:off x="1071915" y="311959"/>
              <a:ext cx="46179" cy="48278"/>
            </a:xfrm>
            <a:custGeom>
              <a:rect b="b" l="l" r="r" t="t"/>
              <a:pathLst>
                <a:path extrusionOk="0" h="1094" w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5" name="Google Shape;1325;p15"/>
            <p:cNvSpPr/>
            <p:nvPr/>
          </p:nvSpPr>
          <p:spPr>
            <a:xfrm>
              <a:off x="1000547" y="383327"/>
              <a:ext cx="48279" cy="48278"/>
            </a:xfrm>
            <a:custGeom>
              <a:rect b="b" l="l" r="r" t="t"/>
              <a:pathLst>
                <a:path extrusionOk="0" h="1094" w="1095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6" name="Google Shape;1326;p15"/>
            <p:cNvSpPr/>
            <p:nvPr/>
          </p:nvSpPr>
          <p:spPr>
            <a:xfrm>
              <a:off x="929180" y="454694"/>
              <a:ext cx="48278" cy="46179"/>
            </a:xfrm>
            <a:custGeom>
              <a:rect b="b" l="l" r="r" t="t"/>
              <a:pathLst>
                <a:path extrusionOk="0" h="1095" w="1094">
                  <a:moveTo>
                    <a:pt x="194" y="900"/>
                  </a:moveTo>
                  <a:cubicBezTo>
                    <a:pt x="0" y="706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6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7" name="Google Shape;1327;p15"/>
            <p:cNvSpPr/>
            <p:nvPr/>
          </p:nvSpPr>
          <p:spPr>
            <a:xfrm>
              <a:off x="857812" y="523963"/>
              <a:ext cx="48278" cy="48279"/>
            </a:xfrm>
            <a:custGeom>
              <a:rect b="b" l="l" r="r" t="t"/>
              <a:pathLst>
                <a:path extrusionOk="0" h="1095" w="1094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8" name="Google Shape;1328;p15"/>
            <p:cNvSpPr/>
            <p:nvPr/>
          </p:nvSpPr>
          <p:spPr>
            <a:xfrm>
              <a:off x="786444" y="595330"/>
              <a:ext cx="48278" cy="48279"/>
            </a:xfrm>
            <a:custGeom>
              <a:rect b="b" l="l" r="r" t="t"/>
              <a:pathLst>
                <a:path extrusionOk="0" h="1095" w="1094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9" name="Google Shape;1329;p15"/>
            <p:cNvSpPr/>
            <p:nvPr/>
          </p:nvSpPr>
          <p:spPr>
            <a:xfrm>
              <a:off x="717176" y="668797"/>
              <a:ext cx="44100" cy="44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0" name="Google Shape;1330;p15"/>
            <p:cNvSpPr/>
            <p:nvPr/>
          </p:nvSpPr>
          <p:spPr>
            <a:xfrm>
              <a:off x="647907" y="740164"/>
              <a:ext cx="42000" cy="44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1" name="Google Shape;1331;p15"/>
            <p:cNvSpPr/>
            <p:nvPr/>
          </p:nvSpPr>
          <p:spPr>
            <a:xfrm>
              <a:off x="574441" y="809433"/>
              <a:ext cx="48279" cy="48278"/>
            </a:xfrm>
            <a:custGeom>
              <a:rect b="b" l="l" r="r" t="t"/>
              <a:pathLst>
                <a:path extrusionOk="0" h="1094" w="1095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2" name="Google Shape;1332;p15"/>
            <p:cNvSpPr/>
            <p:nvPr/>
          </p:nvSpPr>
          <p:spPr>
            <a:xfrm>
              <a:off x="503073" y="880800"/>
              <a:ext cx="48278" cy="46178"/>
            </a:xfrm>
            <a:custGeom>
              <a:rect b="b" l="l" r="r" t="t"/>
              <a:pathLst>
                <a:path extrusionOk="0" h="1094" w="1094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3" name="Google Shape;1333;p15"/>
            <p:cNvSpPr/>
            <p:nvPr/>
          </p:nvSpPr>
          <p:spPr>
            <a:xfrm>
              <a:off x="1013141" y="253186"/>
              <a:ext cx="48279" cy="482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4" name="Google Shape;1334;p15"/>
            <p:cNvSpPr/>
            <p:nvPr/>
          </p:nvSpPr>
          <p:spPr>
            <a:xfrm>
              <a:off x="941774" y="324553"/>
              <a:ext cx="48278" cy="48278"/>
            </a:xfrm>
            <a:custGeom>
              <a:rect b="b" l="l" r="r" t="t"/>
              <a:pathLst>
                <a:path extrusionOk="0" h="1094" w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5" name="Google Shape;1335;p15"/>
            <p:cNvSpPr/>
            <p:nvPr/>
          </p:nvSpPr>
          <p:spPr>
            <a:xfrm>
              <a:off x="870406" y="395921"/>
              <a:ext cx="48278" cy="48278"/>
            </a:xfrm>
            <a:custGeom>
              <a:rect b="b" l="l" r="r" t="t"/>
              <a:pathLst>
                <a:path extrusionOk="0" h="1094" w="1094">
                  <a:moveTo>
                    <a:pt x="194" y="900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6" name="Google Shape;1336;p15"/>
            <p:cNvSpPr/>
            <p:nvPr/>
          </p:nvSpPr>
          <p:spPr>
            <a:xfrm>
              <a:off x="799039" y="467288"/>
              <a:ext cx="48279" cy="48278"/>
            </a:xfrm>
            <a:custGeom>
              <a:rect b="b" l="l" r="r" t="t"/>
              <a:pathLst>
                <a:path extrusionOk="0" h="1094" w="1095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89" y="1094"/>
                    <a:pt x="195" y="8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7" name="Google Shape;1337;p15"/>
            <p:cNvSpPr/>
            <p:nvPr/>
          </p:nvSpPr>
          <p:spPr>
            <a:xfrm>
              <a:off x="729770" y="538656"/>
              <a:ext cx="46179" cy="461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8" name="Google Shape;1338;p15"/>
            <p:cNvSpPr/>
            <p:nvPr/>
          </p:nvSpPr>
          <p:spPr>
            <a:xfrm>
              <a:off x="658403" y="607925"/>
              <a:ext cx="48279" cy="482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9" name="Google Shape;1339;p15"/>
            <p:cNvSpPr/>
            <p:nvPr/>
          </p:nvSpPr>
          <p:spPr>
            <a:xfrm>
              <a:off x="587035" y="679292"/>
              <a:ext cx="48279" cy="482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0" name="Google Shape;1340;p15"/>
            <p:cNvSpPr/>
            <p:nvPr/>
          </p:nvSpPr>
          <p:spPr>
            <a:xfrm>
              <a:off x="515667" y="750660"/>
              <a:ext cx="48278" cy="48278"/>
            </a:xfrm>
            <a:custGeom>
              <a:rect b="b" l="l" r="r" t="t"/>
              <a:pathLst>
                <a:path extrusionOk="0" h="1094" w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1" name="Google Shape;1341;p15"/>
            <p:cNvSpPr/>
            <p:nvPr/>
          </p:nvSpPr>
          <p:spPr>
            <a:xfrm>
              <a:off x="444300" y="822027"/>
              <a:ext cx="48278" cy="48278"/>
            </a:xfrm>
            <a:custGeom>
              <a:rect b="b" l="l" r="r" t="t"/>
              <a:pathLst>
                <a:path extrusionOk="0" h="1094" w="1094">
                  <a:moveTo>
                    <a:pt x="194" y="900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2" name="Google Shape;1342;p15"/>
            <p:cNvSpPr/>
            <p:nvPr/>
          </p:nvSpPr>
          <p:spPr>
            <a:xfrm>
              <a:off x="954368" y="196512"/>
              <a:ext cx="48278" cy="46179"/>
            </a:xfrm>
            <a:custGeom>
              <a:rect b="b" l="l" r="r" t="t"/>
              <a:pathLst>
                <a:path extrusionOk="0" h="1095" w="1094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3" name="Google Shape;1343;p15"/>
            <p:cNvSpPr/>
            <p:nvPr/>
          </p:nvSpPr>
          <p:spPr>
            <a:xfrm>
              <a:off x="885100" y="267879"/>
              <a:ext cx="46178" cy="46179"/>
            </a:xfrm>
            <a:custGeom>
              <a:rect b="b" l="l" r="r" t="t"/>
              <a:pathLst>
                <a:path extrusionOk="0" h="1095" w="1094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4" name="Google Shape;1344;p15"/>
            <p:cNvSpPr/>
            <p:nvPr/>
          </p:nvSpPr>
          <p:spPr>
            <a:xfrm>
              <a:off x="813732" y="337148"/>
              <a:ext cx="46179" cy="482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5" name="Google Shape;1345;p15"/>
            <p:cNvSpPr/>
            <p:nvPr/>
          </p:nvSpPr>
          <p:spPr>
            <a:xfrm>
              <a:off x="742364" y="408515"/>
              <a:ext cx="48279" cy="48278"/>
            </a:xfrm>
            <a:custGeom>
              <a:rect b="b" l="l" r="r" t="t"/>
              <a:pathLst>
                <a:path extrusionOk="0" h="1094" w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6" name="Google Shape;1346;p15"/>
            <p:cNvSpPr/>
            <p:nvPr/>
          </p:nvSpPr>
          <p:spPr>
            <a:xfrm>
              <a:off x="670997" y="479883"/>
              <a:ext cx="48279" cy="48278"/>
            </a:xfrm>
            <a:custGeom>
              <a:rect b="b" l="l" r="r" t="t"/>
              <a:pathLst>
                <a:path extrusionOk="0" h="1094" w="1095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7" name="Google Shape;1347;p15"/>
            <p:cNvSpPr/>
            <p:nvPr/>
          </p:nvSpPr>
          <p:spPr>
            <a:xfrm>
              <a:off x="599629" y="551250"/>
              <a:ext cx="48279" cy="482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8" name="Google Shape;1348;p15"/>
            <p:cNvSpPr/>
            <p:nvPr/>
          </p:nvSpPr>
          <p:spPr>
            <a:xfrm>
              <a:off x="528262" y="622618"/>
              <a:ext cx="48278" cy="48279"/>
            </a:xfrm>
            <a:custGeom>
              <a:rect b="b" l="l" r="r" t="t"/>
              <a:pathLst>
                <a:path extrusionOk="0" h="1095" w="1094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9" name="Google Shape;1349;p15"/>
            <p:cNvSpPr/>
            <p:nvPr/>
          </p:nvSpPr>
          <p:spPr>
            <a:xfrm>
              <a:off x="456894" y="693985"/>
              <a:ext cx="48278" cy="46179"/>
            </a:xfrm>
            <a:custGeom>
              <a:rect b="b" l="l" r="r" t="t"/>
              <a:pathLst>
                <a:path extrusionOk="0" h="1095" w="1094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0" name="Google Shape;1350;p15"/>
            <p:cNvSpPr/>
            <p:nvPr/>
          </p:nvSpPr>
          <p:spPr>
            <a:xfrm>
              <a:off x="389725" y="765353"/>
              <a:ext cx="42000" cy="44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1" name="Google Shape;1351;p15"/>
            <p:cNvSpPr/>
            <p:nvPr/>
          </p:nvSpPr>
          <p:spPr>
            <a:xfrm>
              <a:off x="899793" y="139837"/>
              <a:ext cx="44100" cy="44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2" name="Google Shape;1352;p15"/>
            <p:cNvSpPr/>
            <p:nvPr/>
          </p:nvSpPr>
          <p:spPr>
            <a:xfrm>
              <a:off x="828425" y="211205"/>
              <a:ext cx="44100" cy="44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3" name="Google Shape;1353;p15"/>
            <p:cNvSpPr/>
            <p:nvPr/>
          </p:nvSpPr>
          <p:spPr>
            <a:xfrm>
              <a:off x="754959" y="280473"/>
              <a:ext cx="48279" cy="482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4" name="Google Shape;1354;p15"/>
            <p:cNvSpPr/>
            <p:nvPr/>
          </p:nvSpPr>
          <p:spPr>
            <a:xfrm>
              <a:off x="683591" y="351841"/>
              <a:ext cx="48279" cy="461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5" name="Google Shape;1355;p15"/>
            <p:cNvSpPr/>
            <p:nvPr/>
          </p:nvSpPr>
          <p:spPr>
            <a:xfrm>
              <a:off x="612224" y="421109"/>
              <a:ext cx="48278" cy="48278"/>
            </a:xfrm>
            <a:custGeom>
              <a:rect b="b" l="l" r="r" t="t"/>
              <a:pathLst>
                <a:path extrusionOk="0" h="1094" w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6" name="Google Shape;1356;p15"/>
            <p:cNvSpPr/>
            <p:nvPr/>
          </p:nvSpPr>
          <p:spPr>
            <a:xfrm>
              <a:off x="542955" y="492477"/>
              <a:ext cx="46178" cy="48278"/>
            </a:xfrm>
            <a:custGeom>
              <a:rect b="b" l="l" r="r" t="t"/>
              <a:pathLst>
                <a:path extrusionOk="0" h="1094" w="1094">
                  <a:moveTo>
                    <a:pt x="194" y="900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7" name="Google Shape;1357;p15"/>
            <p:cNvSpPr/>
            <p:nvPr/>
          </p:nvSpPr>
          <p:spPr>
            <a:xfrm>
              <a:off x="471587" y="563845"/>
              <a:ext cx="48278" cy="48278"/>
            </a:xfrm>
            <a:custGeom>
              <a:rect b="b" l="l" r="r" t="t"/>
              <a:pathLst>
                <a:path extrusionOk="0" h="1094" w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899"/>
                  </a:cubicBezTo>
                  <a:cubicBezTo>
                    <a:pt x="705" y="1094"/>
                    <a:pt x="389" y="1094"/>
                    <a:pt x="195" y="8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8" name="Google Shape;1358;p15"/>
            <p:cNvSpPr/>
            <p:nvPr/>
          </p:nvSpPr>
          <p:spPr>
            <a:xfrm>
              <a:off x="400220" y="635212"/>
              <a:ext cx="48279" cy="482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9" name="Google Shape;1359;p15"/>
            <p:cNvSpPr/>
            <p:nvPr/>
          </p:nvSpPr>
          <p:spPr>
            <a:xfrm>
              <a:off x="328852" y="706580"/>
              <a:ext cx="48279" cy="482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0" name="Google Shape;1360;p15"/>
            <p:cNvSpPr/>
            <p:nvPr/>
          </p:nvSpPr>
          <p:spPr>
            <a:xfrm>
              <a:off x="841020" y="81064"/>
              <a:ext cx="44100" cy="44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1" name="Google Shape;1361;p15"/>
            <p:cNvSpPr/>
            <p:nvPr/>
          </p:nvSpPr>
          <p:spPr>
            <a:xfrm>
              <a:off x="767553" y="150333"/>
              <a:ext cx="48279" cy="48278"/>
            </a:xfrm>
            <a:custGeom>
              <a:rect b="b" l="l" r="r" t="t"/>
              <a:pathLst>
                <a:path extrusionOk="0" h="1094" w="1095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2" name="Google Shape;1362;p15"/>
            <p:cNvSpPr/>
            <p:nvPr/>
          </p:nvSpPr>
          <p:spPr>
            <a:xfrm>
              <a:off x="696185" y="221700"/>
              <a:ext cx="48279" cy="482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3" name="Google Shape;1363;p15"/>
            <p:cNvSpPr/>
            <p:nvPr/>
          </p:nvSpPr>
          <p:spPr>
            <a:xfrm>
              <a:off x="626917" y="293068"/>
              <a:ext cx="46178" cy="48279"/>
            </a:xfrm>
            <a:custGeom>
              <a:rect b="b" l="l" r="r" t="t"/>
              <a:pathLst>
                <a:path extrusionOk="0" h="1095" w="1094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4" name="Google Shape;1364;p15"/>
            <p:cNvSpPr/>
            <p:nvPr/>
          </p:nvSpPr>
          <p:spPr>
            <a:xfrm>
              <a:off x="555549" y="364435"/>
              <a:ext cx="48278" cy="48279"/>
            </a:xfrm>
            <a:custGeom>
              <a:rect b="b" l="l" r="r" t="t"/>
              <a:pathLst>
                <a:path extrusionOk="0" h="1095" w="1094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5" name="Google Shape;1365;p15"/>
            <p:cNvSpPr/>
            <p:nvPr/>
          </p:nvSpPr>
          <p:spPr>
            <a:xfrm>
              <a:off x="484182" y="435803"/>
              <a:ext cx="48279" cy="461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6" name="Google Shape;1366;p15"/>
            <p:cNvSpPr/>
            <p:nvPr/>
          </p:nvSpPr>
          <p:spPr>
            <a:xfrm>
              <a:off x="412814" y="507170"/>
              <a:ext cx="48279" cy="46178"/>
            </a:xfrm>
            <a:custGeom>
              <a:rect b="b" l="l" r="r" t="t"/>
              <a:pathLst>
                <a:path extrusionOk="0" h="1094" w="1095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7" name="Google Shape;1367;p15"/>
            <p:cNvSpPr/>
            <p:nvPr/>
          </p:nvSpPr>
          <p:spPr>
            <a:xfrm>
              <a:off x="341447" y="576439"/>
              <a:ext cx="48279" cy="48278"/>
            </a:xfrm>
            <a:custGeom>
              <a:rect b="b" l="l" r="r" t="t"/>
              <a:pathLst>
                <a:path extrusionOk="0" h="1094" w="1095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8" name="Google Shape;1368;p15"/>
            <p:cNvSpPr/>
            <p:nvPr/>
          </p:nvSpPr>
          <p:spPr>
            <a:xfrm>
              <a:off x="270079" y="647806"/>
              <a:ext cx="48279" cy="482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9" name="Google Shape;1369;p15"/>
            <p:cNvSpPr/>
            <p:nvPr/>
          </p:nvSpPr>
          <p:spPr>
            <a:xfrm>
              <a:off x="782246" y="22291"/>
              <a:ext cx="46179" cy="482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0" name="Google Shape;1370;p15"/>
            <p:cNvSpPr/>
            <p:nvPr/>
          </p:nvSpPr>
          <p:spPr>
            <a:xfrm>
              <a:off x="710879" y="93658"/>
              <a:ext cx="48278" cy="48278"/>
            </a:xfrm>
            <a:custGeom>
              <a:rect b="b" l="l" r="r" t="t"/>
              <a:pathLst>
                <a:path extrusionOk="0" h="1094" w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1" name="Google Shape;1371;p15"/>
            <p:cNvSpPr/>
            <p:nvPr/>
          </p:nvSpPr>
          <p:spPr>
            <a:xfrm>
              <a:off x="641610" y="167125"/>
              <a:ext cx="44100" cy="42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2" name="Google Shape;1372;p15"/>
            <p:cNvSpPr/>
            <p:nvPr/>
          </p:nvSpPr>
          <p:spPr>
            <a:xfrm>
              <a:off x="570243" y="236393"/>
              <a:ext cx="44100" cy="44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3" name="Google Shape;1373;p15"/>
            <p:cNvSpPr/>
            <p:nvPr/>
          </p:nvSpPr>
          <p:spPr>
            <a:xfrm>
              <a:off x="496776" y="305662"/>
              <a:ext cx="48279" cy="482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4" name="Google Shape;1374;p15"/>
            <p:cNvSpPr/>
            <p:nvPr/>
          </p:nvSpPr>
          <p:spPr>
            <a:xfrm>
              <a:off x="425408" y="377030"/>
              <a:ext cx="48279" cy="482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5" name="Google Shape;1375;p15"/>
            <p:cNvSpPr/>
            <p:nvPr/>
          </p:nvSpPr>
          <p:spPr>
            <a:xfrm>
              <a:off x="356140" y="448397"/>
              <a:ext cx="46179" cy="482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6" name="Google Shape;1376;p15"/>
            <p:cNvSpPr/>
            <p:nvPr/>
          </p:nvSpPr>
          <p:spPr>
            <a:xfrm>
              <a:off x="284772" y="519765"/>
              <a:ext cx="46179" cy="48278"/>
            </a:xfrm>
            <a:custGeom>
              <a:rect b="b" l="l" r="r" t="t"/>
              <a:pathLst>
                <a:path extrusionOk="0" h="1094" w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7" name="Google Shape;1377;p15"/>
            <p:cNvSpPr/>
            <p:nvPr/>
          </p:nvSpPr>
          <p:spPr>
            <a:xfrm>
              <a:off x="213405" y="591132"/>
              <a:ext cx="48278" cy="46178"/>
            </a:xfrm>
            <a:custGeom>
              <a:rect b="b" l="l" r="r" t="t"/>
              <a:pathLst>
                <a:path extrusionOk="0" h="1094" w="1094">
                  <a:moveTo>
                    <a:pt x="194" y="900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8" name="Google Shape;1378;p15"/>
            <p:cNvSpPr/>
            <p:nvPr/>
          </p:nvSpPr>
          <p:spPr>
            <a:xfrm>
              <a:off x="723473" y="-36482"/>
              <a:ext cx="48278" cy="48279"/>
            </a:xfrm>
            <a:custGeom>
              <a:rect b="b" l="l" r="r" t="t"/>
              <a:pathLst>
                <a:path extrusionOk="0" h="1095" w="1094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9" name="Google Shape;1379;p15"/>
            <p:cNvSpPr/>
            <p:nvPr/>
          </p:nvSpPr>
          <p:spPr>
            <a:xfrm>
              <a:off x="652105" y="34885"/>
              <a:ext cx="48278" cy="48279"/>
            </a:xfrm>
            <a:custGeom>
              <a:rect b="b" l="l" r="r" t="t"/>
              <a:pathLst>
                <a:path extrusionOk="0" h="1095" w="1094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0" name="Google Shape;1380;p15"/>
            <p:cNvSpPr/>
            <p:nvPr/>
          </p:nvSpPr>
          <p:spPr>
            <a:xfrm>
              <a:off x="582837" y="108352"/>
              <a:ext cx="44100" cy="44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1" name="Google Shape;1381;p15"/>
            <p:cNvSpPr/>
            <p:nvPr/>
          </p:nvSpPr>
          <p:spPr>
            <a:xfrm>
              <a:off x="511469" y="179719"/>
              <a:ext cx="44100" cy="44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2" name="Google Shape;1382;p15"/>
            <p:cNvSpPr/>
            <p:nvPr/>
          </p:nvSpPr>
          <p:spPr>
            <a:xfrm>
              <a:off x="440102" y="248988"/>
              <a:ext cx="46179" cy="46178"/>
            </a:xfrm>
            <a:custGeom>
              <a:rect b="b" l="l" r="r" t="t"/>
              <a:pathLst>
                <a:path extrusionOk="0" h="1094" w="1095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3" name="Google Shape;1383;p15"/>
            <p:cNvSpPr/>
            <p:nvPr/>
          </p:nvSpPr>
          <p:spPr>
            <a:xfrm>
              <a:off x="368734" y="318256"/>
              <a:ext cx="48279" cy="482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4" name="Google Shape;1384;p15"/>
            <p:cNvSpPr/>
            <p:nvPr/>
          </p:nvSpPr>
          <p:spPr>
            <a:xfrm>
              <a:off x="297367" y="389624"/>
              <a:ext cx="48278" cy="48279"/>
            </a:xfrm>
            <a:custGeom>
              <a:rect b="b" l="l" r="r" t="t"/>
              <a:pathLst>
                <a:path extrusionOk="0" h="1095" w="1094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5" name="Google Shape;1385;p15"/>
            <p:cNvSpPr/>
            <p:nvPr/>
          </p:nvSpPr>
          <p:spPr>
            <a:xfrm>
              <a:off x="225999" y="460991"/>
              <a:ext cx="48278" cy="48279"/>
            </a:xfrm>
            <a:custGeom>
              <a:rect b="b" l="l" r="r" t="t"/>
              <a:pathLst>
                <a:path extrusionOk="0" h="1095" w="1094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6" name="Google Shape;1386;p15"/>
            <p:cNvSpPr/>
            <p:nvPr/>
          </p:nvSpPr>
          <p:spPr>
            <a:xfrm>
              <a:off x="154631" y="532359"/>
              <a:ext cx="48279" cy="482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7" name="Google Shape;1387;p15"/>
            <p:cNvSpPr/>
            <p:nvPr/>
          </p:nvSpPr>
          <p:spPr>
            <a:xfrm>
              <a:off x="664700" y="-93157"/>
              <a:ext cx="48278" cy="46179"/>
            </a:xfrm>
            <a:custGeom>
              <a:rect b="b" l="l" r="r" t="t"/>
              <a:pathLst>
                <a:path extrusionOk="0" h="1095" w="1094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8" name="Google Shape;1388;p15"/>
            <p:cNvSpPr/>
            <p:nvPr/>
          </p:nvSpPr>
          <p:spPr>
            <a:xfrm>
              <a:off x="593332" y="-23888"/>
              <a:ext cx="48279" cy="482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9" name="Google Shape;1389;p15"/>
            <p:cNvSpPr/>
            <p:nvPr/>
          </p:nvSpPr>
          <p:spPr>
            <a:xfrm>
              <a:off x="524064" y="47479"/>
              <a:ext cx="46179" cy="482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0" name="Google Shape;1390;p15"/>
            <p:cNvSpPr/>
            <p:nvPr/>
          </p:nvSpPr>
          <p:spPr>
            <a:xfrm>
              <a:off x="452696" y="118847"/>
              <a:ext cx="48279" cy="482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1" name="Google Shape;1391;p15"/>
            <p:cNvSpPr/>
            <p:nvPr/>
          </p:nvSpPr>
          <p:spPr>
            <a:xfrm>
              <a:off x="381328" y="190214"/>
              <a:ext cx="48279" cy="48278"/>
            </a:xfrm>
            <a:custGeom>
              <a:rect b="b" l="l" r="r" t="t"/>
              <a:pathLst>
                <a:path extrusionOk="0" h="1094" w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2" name="Google Shape;1392;p15"/>
            <p:cNvSpPr/>
            <p:nvPr/>
          </p:nvSpPr>
          <p:spPr>
            <a:xfrm>
              <a:off x="312060" y="263681"/>
              <a:ext cx="44100" cy="44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3" name="Google Shape;1393;p15"/>
            <p:cNvSpPr/>
            <p:nvPr/>
          </p:nvSpPr>
          <p:spPr>
            <a:xfrm>
              <a:off x="238593" y="332950"/>
              <a:ext cx="48278" cy="46179"/>
            </a:xfrm>
            <a:custGeom>
              <a:rect b="b" l="l" r="r" t="t"/>
              <a:pathLst>
                <a:path extrusionOk="0" h="1095" w="1094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4" name="Google Shape;1394;p15"/>
            <p:cNvSpPr/>
            <p:nvPr/>
          </p:nvSpPr>
          <p:spPr>
            <a:xfrm>
              <a:off x="167226" y="404317"/>
              <a:ext cx="48279" cy="461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5" name="Google Shape;1395;p15"/>
            <p:cNvSpPr/>
            <p:nvPr/>
          </p:nvSpPr>
          <p:spPr>
            <a:xfrm>
              <a:off x="97957" y="473586"/>
              <a:ext cx="46179" cy="482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6" name="Google Shape;1396;p15"/>
            <p:cNvSpPr/>
            <p:nvPr/>
          </p:nvSpPr>
          <p:spPr>
            <a:xfrm>
              <a:off x="608025" y="-151930"/>
              <a:ext cx="48279" cy="48278"/>
            </a:xfrm>
            <a:custGeom>
              <a:rect b="b" l="l" r="r" t="t"/>
              <a:pathLst>
                <a:path extrusionOk="0" h="1094" w="1095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7" name="Google Shape;1397;p15"/>
            <p:cNvSpPr/>
            <p:nvPr/>
          </p:nvSpPr>
          <p:spPr>
            <a:xfrm>
              <a:off x="536658" y="-80562"/>
              <a:ext cx="48279" cy="48278"/>
            </a:xfrm>
            <a:custGeom>
              <a:rect b="b" l="l" r="r" t="t"/>
              <a:pathLst>
                <a:path extrusionOk="0" h="1094" w="1095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8" name="Google Shape;1398;p15"/>
            <p:cNvSpPr/>
            <p:nvPr/>
          </p:nvSpPr>
          <p:spPr>
            <a:xfrm>
              <a:off x="465290" y="-9195"/>
              <a:ext cx="48279" cy="482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9" name="Google Shape;1399;p15"/>
            <p:cNvSpPr/>
            <p:nvPr/>
          </p:nvSpPr>
          <p:spPr>
            <a:xfrm>
              <a:off x="393923" y="62173"/>
              <a:ext cx="48278" cy="46179"/>
            </a:xfrm>
            <a:custGeom>
              <a:rect b="b" l="l" r="r" t="t"/>
              <a:pathLst>
                <a:path extrusionOk="0" h="1095" w="1094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0" name="Google Shape;1400;p15"/>
            <p:cNvSpPr/>
            <p:nvPr/>
          </p:nvSpPr>
          <p:spPr>
            <a:xfrm>
              <a:off x="322555" y="131441"/>
              <a:ext cx="48278" cy="48279"/>
            </a:xfrm>
            <a:custGeom>
              <a:rect b="b" l="l" r="r" t="t"/>
              <a:pathLst>
                <a:path extrusionOk="0" h="1095" w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1" name="Google Shape;1401;p15"/>
            <p:cNvSpPr/>
            <p:nvPr/>
          </p:nvSpPr>
          <p:spPr>
            <a:xfrm>
              <a:off x="255386" y="204908"/>
              <a:ext cx="42000" cy="44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2" name="Google Shape;1402;p15"/>
            <p:cNvSpPr/>
            <p:nvPr/>
          </p:nvSpPr>
          <p:spPr>
            <a:xfrm>
              <a:off x="184018" y="276275"/>
              <a:ext cx="42000" cy="44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3" name="Google Shape;1403;p15"/>
            <p:cNvSpPr/>
            <p:nvPr/>
          </p:nvSpPr>
          <p:spPr>
            <a:xfrm>
              <a:off x="110552" y="345544"/>
              <a:ext cx="48279" cy="48278"/>
            </a:xfrm>
            <a:custGeom>
              <a:rect b="b" l="l" r="r" t="t"/>
              <a:pathLst>
                <a:path extrusionOk="0" h="1094" w="1095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4" name="Google Shape;1404;p15"/>
            <p:cNvSpPr/>
            <p:nvPr/>
          </p:nvSpPr>
          <p:spPr>
            <a:xfrm>
              <a:off x="39184" y="416911"/>
              <a:ext cx="48279" cy="482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SECTION_TITLE_AND_DESCRIPTION_1">
    <p:spTree>
      <p:nvGrpSpPr>
        <p:cNvPr id="1405" name="Shape 1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" name="Google Shape;1406;p16"/>
          <p:cNvSpPr txBox="1"/>
          <p:nvPr>
            <p:ph idx="1" type="subTitle"/>
          </p:nvPr>
        </p:nvSpPr>
        <p:spPr>
          <a:xfrm>
            <a:off x="720100" y="2402075"/>
            <a:ext cx="6145800" cy="15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407" name="Google Shape;1407;p16"/>
          <p:cNvSpPr txBox="1"/>
          <p:nvPr>
            <p:ph type="title"/>
          </p:nvPr>
        </p:nvSpPr>
        <p:spPr>
          <a:xfrm>
            <a:off x="720000" y="1051775"/>
            <a:ext cx="6145800" cy="1121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grpSp>
        <p:nvGrpSpPr>
          <p:cNvPr id="1408" name="Google Shape;1408;p16"/>
          <p:cNvGrpSpPr/>
          <p:nvPr/>
        </p:nvGrpSpPr>
        <p:grpSpPr>
          <a:xfrm>
            <a:off x="-684423" y="-1789571"/>
            <a:ext cx="10430491" cy="7512343"/>
            <a:chOff x="-684423" y="-1789571"/>
            <a:chExt cx="10430491" cy="7512343"/>
          </a:xfrm>
        </p:grpSpPr>
        <p:grpSp>
          <p:nvGrpSpPr>
            <p:cNvPr id="1409" name="Google Shape;1409;p16"/>
            <p:cNvGrpSpPr/>
            <p:nvPr/>
          </p:nvGrpSpPr>
          <p:grpSpPr>
            <a:xfrm>
              <a:off x="7144492" y="3147242"/>
              <a:ext cx="2300520" cy="2575530"/>
              <a:chOff x="3238240" y="323850"/>
              <a:chExt cx="1739919" cy="1947912"/>
            </a:xfrm>
          </p:grpSpPr>
          <p:sp>
            <p:nvSpPr>
              <p:cNvPr id="1410" name="Google Shape;1410;p16"/>
              <p:cNvSpPr/>
              <p:nvPr/>
            </p:nvSpPr>
            <p:spPr>
              <a:xfrm>
                <a:off x="3238240" y="323850"/>
                <a:ext cx="1654154" cy="1947912"/>
              </a:xfrm>
              <a:custGeom>
                <a:rect b="b" l="l" r="r" t="t"/>
                <a:pathLst>
                  <a:path extrusionOk="0" h="58876" w="50016">
                    <a:moveTo>
                      <a:pt x="50016" y="49881"/>
                    </a:moveTo>
                    <a:lnTo>
                      <a:pt x="135" y="0"/>
                    </a:lnTo>
                    <a:lnTo>
                      <a:pt x="0" y="29959"/>
                    </a:lnTo>
                    <a:lnTo>
                      <a:pt x="26668" y="56627"/>
                    </a:lnTo>
                    <a:cubicBezTo>
                      <a:pt x="28107" y="58067"/>
                      <a:pt x="30060" y="58876"/>
                      <a:pt x="32096" y="58876"/>
                    </a:cubicBezTo>
                    <a:lnTo>
                      <a:pt x="49927" y="58876"/>
                    </a:lnTo>
                    <a:lnTo>
                      <a:pt x="50016" y="49881"/>
                    </a:lnTo>
                    <a:close/>
                  </a:path>
                </a:pathLst>
              </a:custGeom>
              <a:solidFill>
                <a:srgbClr val="A7B3B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11" name="Google Shape;1411;p16"/>
              <p:cNvSpPr/>
              <p:nvPr/>
            </p:nvSpPr>
            <p:spPr>
              <a:xfrm>
                <a:off x="4036753" y="947738"/>
                <a:ext cx="941406" cy="657233"/>
              </a:xfrm>
              <a:custGeom>
                <a:rect b="b" l="l" r="r" t="t"/>
                <a:pathLst>
                  <a:path extrusionOk="0" h="19847" w="28452">
                    <a:moveTo>
                      <a:pt x="0" y="5307"/>
                    </a:moveTo>
                    <a:lnTo>
                      <a:pt x="0" y="5307"/>
                    </a:lnTo>
                    <a:cubicBezTo>
                      <a:pt x="5307" y="0"/>
                      <a:pt x="13912" y="0"/>
                      <a:pt x="19219" y="5307"/>
                    </a:cubicBezTo>
                    <a:lnTo>
                      <a:pt x="28452" y="14540"/>
                    </a:lnTo>
                    <a:lnTo>
                      <a:pt x="28452" y="14540"/>
                    </a:lnTo>
                    <a:cubicBezTo>
                      <a:pt x="23144" y="19847"/>
                      <a:pt x="14540" y="19847"/>
                      <a:pt x="9232" y="14540"/>
                    </a:cubicBezTo>
                    <a:lnTo>
                      <a:pt x="0" y="5307"/>
                    </a:lnTo>
                    <a:close/>
                  </a:path>
                </a:pathLst>
              </a:custGeom>
              <a:solidFill>
                <a:srgbClr val="1C343C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12" name="Google Shape;1412;p16"/>
              <p:cNvSpPr/>
              <p:nvPr/>
            </p:nvSpPr>
            <p:spPr>
              <a:xfrm>
                <a:off x="3724015" y="1260475"/>
                <a:ext cx="941406" cy="657233"/>
              </a:xfrm>
              <a:custGeom>
                <a:rect b="b" l="l" r="r" t="t"/>
                <a:pathLst>
                  <a:path extrusionOk="0" h="19847" w="28452">
                    <a:moveTo>
                      <a:pt x="0" y="5308"/>
                    </a:moveTo>
                    <a:lnTo>
                      <a:pt x="0" y="5308"/>
                    </a:lnTo>
                    <a:cubicBezTo>
                      <a:pt x="5308" y="0"/>
                      <a:pt x="13912" y="0"/>
                      <a:pt x="19220" y="5307"/>
                    </a:cubicBezTo>
                    <a:lnTo>
                      <a:pt x="28452" y="14540"/>
                    </a:lnTo>
                    <a:lnTo>
                      <a:pt x="28452" y="14540"/>
                    </a:lnTo>
                    <a:cubicBezTo>
                      <a:pt x="23145" y="19847"/>
                      <a:pt x="14540" y="19847"/>
                      <a:pt x="9233" y="14540"/>
                    </a:cubicBezTo>
                    <a:lnTo>
                      <a:pt x="0" y="5308"/>
                    </a:lnTo>
                    <a:close/>
                  </a:path>
                </a:pathLst>
              </a:custGeom>
              <a:solidFill>
                <a:srgbClr val="F0EBE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13" name="Google Shape;1413;p16"/>
              <p:cNvSpPr/>
              <p:nvPr/>
            </p:nvSpPr>
            <p:spPr>
              <a:xfrm>
                <a:off x="4109778" y="1271588"/>
                <a:ext cx="403228" cy="403228"/>
              </a:xfrm>
              <a:custGeom>
                <a:rect b="b" l="l" r="r" t="t"/>
                <a:pathLst>
                  <a:path extrusionOk="0" h="12207" w="12207">
                    <a:moveTo>
                      <a:pt x="2664" y="9543"/>
                    </a:moveTo>
                    <a:cubicBezTo>
                      <a:pt x="5293" y="12173"/>
                      <a:pt x="9529" y="12207"/>
                      <a:pt x="12207" y="9655"/>
                    </a:cubicBezTo>
                    <a:lnTo>
                      <a:pt x="2552" y="0"/>
                    </a:lnTo>
                    <a:cubicBezTo>
                      <a:pt x="0" y="2678"/>
                      <a:pt x="34" y="6914"/>
                      <a:pt x="2664" y="9543"/>
                    </a:cubicBezTo>
                    <a:close/>
                  </a:path>
                </a:pathLst>
              </a:custGeom>
              <a:solidFill>
                <a:srgbClr val="1C343C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14" name="Google Shape;1414;p16"/>
              <p:cNvSpPr/>
              <p:nvPr/>
            </p:nvSpPr>
            <p:spPr>
              <a:xfrm>
                <a:off x="4192328" y="1189038"/>
                <a:ext cx="403225" cy="403225"/>
              </a:xfrm>
              <a:custGeom>
                <a:rect b="b" l="l" r="r" t="t"/>
                <a:pathLst>
                  <a:path extrusionOk="0" h="12206" w="12206">
                    <a:moveTo>
                      <a:pt x="9543" y="2663"/>
                    </a:moveTo>
                    <a:cubicBezTo>
                      <a:pt x="6913" y="34"/>
                      <a:pt x="2677" y="0"/>
                      <a:pt x="0" y="2551"/>
                    </a:cubicBezTo>
                    <a:lnTo>
                      <a:pt x="9655" y="12206"/>
                    </a:lnTo>
                    <a:cubicBezTo>
                      <a:pt x="12206" y="9529"/>
                      <a:pt x="12172" y="5293"/>
                      <a:pt x="9543" y="2663"/>
                    </a:cubicBezTo>
                    <a:close/>
                  </a:path>
                </a:pathLst>
              </a:custGeom>
              <a:solidFill>
                <a:srgbClr val="E0B4A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415" name="Google Shape;1415;p16"/>
            <p:cNvSpPr/>
            <p:nvPr/>
          </p:nvSpPr>
          <p:spPr>
            <a:xfrm>
              <a:off x="-684423" y="-1789571"/>
              <a:ext cx="2187200" cy="2575531"/>
            </a:xfrm>
            <a:custGeom>
              <a:rect b="b" l="l" r="r" t="t"/>
              <a:pathLst>
                <a:path extrusionOk="0" h="58876" w="50016">
                  <a:moveTo>
                    <a:pt x="50016" y="49881"/>
                  </a:moveTo>
                  <a:lnTo>
                    <a:pt x="135" y="0"/>
                  </a:lnTo>
                  <a:lnTo>
                    <a:pt x="0" y="29959"/>
                  </a:lnTo>
                  <a:lnTo>
                    <a:pt x="26668" y="56627"/>
                  </a:lnTo>
                  <a:cubicBezTo>
                    <a:pt x="28107" y="58067"/>
                    <a:pt x="30060" y="58876"/>
                    <a:pt x="32096" y="58876"/>
                  </a:cubicBezTo>
                  <a:lnTo>
                    <a:pt x="49927" y="58876"/>
                  </a:lnTo>
                  <a:lnTo>
                    <a:pt x="50016" y="49881"/>
                  </a:lnTo>
                  <a:close/>
                </a:path>
              </a:pathLst>
            </a:custGeom>
            <a:solidFill>
              <a:srgbClr val="A7B3B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416" name="Google Shape;1416;p16"/>
            <p:cNvGrpSpPr/>
            <p:nvPr/>
          </p:nvGrpSpPr>
          <p:grpSpPr>
            <a:xfrm flipH="1">
              <a:off x="8238198" y="-570847"/>
              <a:ext cx="1507871" cy="1510263"/>
              <a:chOff x="39184" y="-151930"/>
              <a:chExt cx="1309825" cy="1311903"/>
            </a:xfrm>
          </p:grpSpPr>
          <p:sp>
            <p:nvSpPr>
              <p:cNvPr id="1417" name="Google Shape;1417;p16"/>
              <p:cNvSpPr/>
              <p:nvPr/>
            </p:nvSpPr>
            <p:spPr>
              <a:xfrm>
                <a:off x="1304909" y="544953"/>
                <a:ext cx="44100" cy="44100"/>
              </a:xfrm>
              <a:prstGeom prst="ellipse">
                <a:avLst/>
              </a:prstGeom>
              <a:solidFill>
                <a:srgbClr val="E0B4A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18" name="Google Shape;1418;p16"/>
              <p:cNvSpPr/>
              <p:nvPr/>
            </p:nvSpPr>
            <p:spPr>
              <a:xfrm>
                <a:off x="1231442" y="614221"/>
                <a:ext cx="48279" cy="48278"/>
              </a:xfrm>
              <a:custGeom>
                <a:rect b="b" l="l" r="r" t="t"/>
                <a:pathLst>
                  <a:path extrusionOk="0" h="1094" w="1095">
                    <a:moveTo>
                      <a:pt x="195" y="900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90" y="0"/>
                      <a:pt x="706" y="0"/>
                      <a:pt x="900" y="194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6" y="1094"/>
                      <a:pt x="390" y="1094"/>
                      <a:pt x="195" y="900"/>
                    </a:cubicBezTo>
                    <a:close/>
                  </a:path>
                </a:pathLst>
              </a:custGeom>
              <a:solidFill>
                <a:srgbClr val="E0B4A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19" name="Google Shape;1419;p16"/>
              <p:cNvSpPr/>
              <p:nvPr/>
            </p:nvSpPr>
            <p:spPr>
              <a:xfrm>
                <a:off x="1160075" y="685588"/>
                <a:ext cx="48278" cy="48278"/>
              </a:xfrm>
              <a:custGeom>
                <a:rect b="b" l="l" r="r" t="t"/>
                <a:pathLst>
                  <a:path extrusionOk="0" h="1094" w="1094">
                    <a:moveTo>
                      <a:pt x="194" y="899"/>
                    </a:moveTo>
                    <a:cubicBezTo>
                      <a:pt x="0" y="705"/>
                      <a:pt x="0" y="389"/>
                      <a:pt x="194" y="194"/>
                    </a:cubicBezTo>
                    <a:cubicBezTo>
                      <a:pt x="389" y="0"/>
                      <a:pt x="705" y="0"/>
                      <a:pt x="899" y="194"/>
                    </a:cubicBezTo>
                    <a:cubicBezTo>
                      <a:pt x="1094" y="389"/>
                      <a:pt x="1094" y="705"/>
                      <a:pt x="899" y="899"/>
                    </a:cubicBezTo>
                    <a:cubicBezTo>
                      <a:pt x="705" y="1094"/>
                      <a:pt x="389" y="1094"/>
                      <a:pt x="194" y="899"/>
                    </a:cubicBezTo>
                    <a:close/>
                  </a:path>
                </a:pathLst>
              </a:custGeom>
              <a:solidFill>
                <a:srgbClr val="E0B4A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0" name="Google Shape;1420;p16"/>
              <p:cNvSpPr/>
              <p:nvPr/>
            </p:nvSpPr>
            <p:spPr>
              <a:xfrm>
                <a:off x="1088707" y="756956"/>
                <a:ext cx="48278" cy="48279"/>
              </a:xfrm>
              <a:custGeom>
                <a:rect b="b" l="l" r="r" t="t"/>
                <a:pathLst>
                  <a:path extrusionOk="0" h="1095" w="1094">
                    <a:moveTo>
                      <a:pt x="194" y="900"/>
                    </a:moveTo>
                    <a:cubicBezTo>
                      <a:pt x="0" y="706"/>
                      <a:pt x="0" y="390"/>
                      <a:pt x="194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4" y="390"/>
                      <a:pt x="1094" y="706"/>
                      <a:pt x="900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solidFill>
                <a:srgbClr val="E0B4A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1" name="Google Shape;1421;p16"/>
              <p:cNvSpPr/>
              <p:nvPr/>
            </p:nvSpPr>
            <p:spPr>
              <a:xfrm>
                <a:off x="1019439" y="828324"/>
                <a:ext cx="46178" cy="46179"/>
              </a:xfrm>
              <a:custGeom>
                <a:rect b="b" l="l" r="r" t="t"/>
                <a:pathLst>
                  <a:path extrusionOk="0" h="1095" w="1094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4" y="390"/>
                      <a:pt x="1094" y="705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solidFill>
                <a:srgbClr val="E0B4A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2" name="Google Shape;1422;p16"/>
              <p:cNvSpPr/>
              <p:nvPr/>
            </p:nvSpPr>
            <p:spPr>
              <a:xfrm>
                <a:off x="948072" y="899691"/>
                <a:ext cx="48279" cy="46179"/>
              </a:xfrm>
              <a:custGeom>
                <a:rect b="b" l="l" r="r" t="t"/>
                <a:pathLst>
                  <a:path extrusionOk="0" h="1095" w="1095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solidFill>
                <a:srgbClr val="E0B4A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3" name="Google Shape;1423;p16"/>
              <p:cNvSpPr/>
              <p:nvPr/>
            </p:nvSpPr>
            <p:spPr>
              <a:xfrm>
                <a:off x="876704" y="968960"/>
                <a:ext cx="48279" cy="48278"/>
              </a:xfrm>
              <a:custGeom>
                <a:rect b="b" l="l" r="r" t="t"/>
                <a:pathLst>
                  <a:path extrusionOk="0" h="1094" w="1095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4"/>
                      <a:pt x="390" y="1094"/>
                      <a:pt x="195" y="900"/>
                    </a:cubicBezTo>
                    <a:close/>
                  </a:path>
                </a:pathLst>
              </a:custGeom>
              <a:solidFill>
                <a:srgbClr val="E0B4A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4" name="Google Shape;1424;p16"/>
              <p:cNvSpPr/>
              <p:nvPr/>
            </p:nvSpPr>
            <p:spPr>
              <a:xfrm>
                <a:off x="805336" y="1040328"/>
                <a:ext cx="48279" cy="48278"/>
              </a:xfrm>
              <a:custGeom>
                <a:rect b="b" l="l" r="r" t="t"/>
                <a:pathLst>
                  <a:path extrusionOk="0" h="1094" w="1095">
                    <a:moveTo>
                      <a:pt x="195" y="900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90" y="0"/>
                      <a:pt x="706" y="0"/>
                      <a:pt x="900" y="194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6" y="1094"/>
                      <a:pt x="390" y="1094"/>
                      <a:pt x="195" y="900"/>
                    </a:cubicBezTo>
                    <a:close/>
                  </a:path>
                </a:pathLst>
              </a:custGeom>
              <a:solidFill>
                <a:srgbClr val="E0B4A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5" name="Google Shape;1425;p16"/>
              <p:cNvSpPr/>
              <p:nvPr/>
            </p:nvSpPr>
            <p:spPr>
              <a:xfrm>
                <a:off x="733969" y="1111695"/>
                <a:ext cx="48278" cy="48278"/>
              </a:xfrm>
              <a:custGeom>
                <a:rect b="b" l="l" r="r" t="t"/>
                <a:pathLst>
                  <a:path extrusionOk="0" h="1094" w="1094">
                    <a:moveTo>
                      <a:pt x="194" y="899"/>
                    </a:moveTo>
                    <a:cubicBezTo>
                      <a:pt x="0" y="705"/>
                      <a:pt x="0" y="389"/>
                      <a:pt x="194" y="194"/>
                    </a:cubicBezTo>
                    <a:cubicBezTo>
                      <a:pt x="389" y="0"/>
                      <a:pt x="705" y="0"/>
                      <a:pt x="899" y="194"/>
                    </a:cubicBezTo>
                    <a:cubicBezTo>
                      <a:pt x="1094" y="389"/>
                      <a:pt x="1094" y="705"/>
                      <a:pt x="899" y="899"/>
                    </a:cubicBezTo>
                    <a:cubicBezTo>
                      <a:pt x="705" y="1094"/>
                      <a:pt x="389" y="1094"/>
                      <a:pt x="194" y="899"/>
                    </a:cubicBezTo>
                    <a:close/>
                  </a:path>
                </a:pathLst>
              </a:custGeom>
              <a:solidFill>
                <a:srgbClr val="E0B4A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6" name="Google Shape;1426;p16"/>
              <p:cNvSpPr/>
              <p:nvPr/>
            </p:nvSpPr>
            <p:spPr>
              <a:xfrm>
                <a:off x="1244036" y="486180"/>
                <a:ext cx="48279" cy="48279"/>
              </a:xfrm>
              <a:custGeom>
                <a:rect b="b" l="l" r="r" t="t"/>
                <a:pathLst>
                  <a:path extrusionOk="0" h="1095" w="1095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90" y="0"/>
                      <a:pt x="706" y="0"/>
                      <a:pt x="900" y="195"/>
                    </a:cubicBezTo>
                    <a:cubicBezTo>
                      <a:pt x="1095" y="390"/>
                      <a:pt x="1095" y="705"/>
                      <a:pt x="900" y="900"/>
                    </a:cubicBezTo>
                    <a:cubicBezTo>
                      <a:pt x="706" y="1095"/>
                      <a:pt x="390" y="1095"/>
                      <a:pt x="195" y="900"/>
                    </a:cubicBezTo>
                    <a:close/>
                  </a:path>
                </a:pathLst>
              </a:custGeom>
              <a:solidFill>
                <a:srgbClr val="E0B4A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7" name="Google Shape;1427;p16"/>
              <p:cNvSpPr/>
              <p:nvPr/>
            </p:nvSpPr>
            <p:spPr>
              <a:xfrm>
                <a:off x="1174769" y="557547"/>
                <a:ext cx="46178" cy="46179"/>
              </a:xfrm>
              <a:custGeom>
                <a:rect b="b" l="l" r="r" t="t"/>
                <a:pathLst>
                  <a:path extrusionOk="0" h="1095" w="1094">
                    <a:moveTo>
                      <a:pt x="194" y="900"/>
                    </a:moveTo>
                    <a:cubicBezTo>
                      <a:pt x="0" y="705"/>
                      <a:pt x="0" y="389"/>
                      <a:pt x="194" y="195"/>
                    </a:cubicBezTo>
                    <a:cubicBezTo>
                      <a:pt x="389" y="0"/>
                      <a:pt x="705" y="0"/>
                      <a:pt x="899" y="195"/>
                    </a:cubicBezTo>
                    <a:cubicBezTo>
                      <a:pt x="1094" y="389"/>
                      <a:pt x="1094" y="705"/>
                      <a:pt x="899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solidFill>
                <a:srgbClr val="E0B4A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8" name="Google Shape;1428;p16"/>
              <p:cNvSpPr/>
              <p:nvPr/>
            </p:nvSpPr>
            <p:spPr>
              <a:xfrm>
                <a:off x="1105499" y="628915"/>
                <a:ext cx="44100" cy="44100"/>
              </a:xfrm>
              <a:prstGeom prst="ellipse">
                <a:avLst/>
              </a:prstGeom>
              <a:solidFill>
                <a:srgbClr val="E0B4A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9" name="Google Shape;1429;p16"/>
              <p:cNvSpPr/>
              <p:nvPr/>
            </p:nvSpPr>
            <p:spPr>
              <a:xfrm>
                <a:off x="1034132" y="700282"/>
                <a:ext cx="44100" cy="44100"/>
              </a:xfrm>
              <a:prstGeom prst="ellipse">
                <a:avLst/>
              </a:prstGeom>
              <a:solidFill>
                <a:srgbClr val="E0B4A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0" name="Google Shape;1430;p16"/>
              <p:cNvSpPr/>
              <p:nvPr/>
            </p:nvSpPr>
            <p:spPr>
              <a:xfrm>
                <a:off x="960666" y="769550"/>
                <a:ext cx="48279" cy="48279"/>
              </a:xfrm>
              <a:custGeom>
                <a:rect b="b" l="l" r="r" t="t"/>
                <a:pathLst>
                  <a:path extrusionOk="0" h="1095" w="1095">
                    <a:moveTo>
                      <a:pt x="195" y="900"/>
                    </a:moveTo>
                    <a:cubicBezTo>
                      <a:pt x="0" y="706"/>
                      <a:pt x="0" y="390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90"/>
                      <a:pt x="1095" y="706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solidFill>
                <a:srgbClr val="E0B4A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1" name="Google Shape;1431;p16"/>
              <p:cNvSpPr/>
              <p:nvPr/>
            </p:nvSpPr>
            <p:spPr>
              <a:xfrm>
                <a:off x="889298" y="840918"/>
                <a:ext cx="48279" cy="48279"/>
              </a:xfrm>
              <a:custGeom>
                <a:rect b="b" l="l" r="r" t="t"/>
                <a:pathLst>
                  <a:path extrusionOk="0" h="1095" w="1095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90"/>
                      <a:pt x="1095" y="705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solidFill>
                <a:srgbClr val="E0B4A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2" name="Google Shape;1432;p16"/>
              <p:cNvSpPr/>
              <p:nvPr/>
            </p:nvSpPr>
            <p:spPr>
              <a:xfrm>
                <a:off x="817931" y="912285"/>
                <a:ext cx="48279" cy="48279"/>
              </a:xfrm>
              <a:custGeom>
                <a:rect b="b" l="l" r="r" t="t"/>
                <a:pathLst>
                  <a:path extrusionOk="0" h="1095" w="1095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90" y="0"/>
                      <a:pt x="706" y="0"/>
                      <a:pt x="900" y="195"/>
                    </a:cubicBezTo>
                    <a:cubicBezTo>
                      <a:pt x="1095" y="390"/>
                      <a:pt x="1095" y="705"/>
                      <a:pt x="900" y="900"/>
                    </a:cubicBezTo>
                    <a:cubicBezTo>
                      <a:pt x="706" y="1095"/>
                      <a:pt x="390" y="1095"/>
                      <a:pt x="195" y="900"/>
                    </a:cubicBezTo>
                    <a:close/>
                  </a:path>
                </a:pathLst>
              </a:custGeom>
              <a:solidFill>
                <a:srgbClr val="E0B4A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3" name="Google Shape;1433;p16"/>
              <p:cNvSpPr/>
              <p:nvPr/>
            </p:nvSpPr>
            <p:spPr>
              <a:xfrm>
                <a:off x="748662" y="983653"/>
                <a:ext cx="46178" cy="46179"/>
              </a:xfrm>
              <a:custGeom>
                <a:rect b="b" l="l" r="r" t="t"/>
                <a:pathLst>
                  <a:path extrusionOk="0" h="1095" w="1094">
                    <a:moveTo>
                      <a:pt x="194" y="900"/>
                    </a:moveTo>
                    <a:cubicBezTo>
                      <a:pt x="0" y="705"/>
                      <a:pt x="0" y="389"/>
                      <a:pt x="194" y="195"/>
                    </a:cubicBezTo>
                    <a:cubicBezTo>
                      <a:pt x="389" y="0"/>
                      <a:pt x="705" y="0"/>
                      <a:pt x="899" y="195"/>
                    </a:cubicBezTo>
                    <a:cubicBezTo>
                      <a:pt x="1094" y="389"/>
                      <a:pt x="1094" y="705"/>
                      <a:pt x="899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solidFill>
                <a:srgbClr val="E0B4A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4" name="Google Shape;1434;p16"/>
              <p:cNvSpPr/>
              <p:nvPr/>
            </p:nvSpPr>
            <p:spPr>
              <a:xfrm>
                <a:off x="677294" y="1052922"/>
                <a:ext cx="46178" cy="48278"/>
              </a:xfrm>
              <a:custGeom>
                <a:rect b="b" l="l" r="r" t="t"/>
                <a:pathLst>
                  <a:path extrusionOk="0" h="1094" w="1094">
                    <a:moveTo>
                      <a:pt x="194" y="900"/>
                    </a:moveTo>
                    <a:cubicBezTo>
                      <a:pt x="0" y="705"/>
                      <a:pt x="0" y="389"/>
                      <a:pt x="194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4" y="389"/>
                      <a:pt x="1094" y="705"/>
                      <a:pt x="900" y="900"/>
                    </a:cubicBezTo>
                    <a:cubicBezTo>
                      <a:pt x="705" y="1094"/>
                      <a:pt x="389" y="1094"/>
                      <a:pt x="194" y="900"/>
                    </a:cubicBezTo>
                    <a:close/>
                  </a:path>
                </a:pathLst>
              </a:custGeom>
              <a:solidFill>
                <a:srgbClr val="E0B4A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5" name="Google Shape;1435;p16"/>
              <p:cNvSpPr/>
              <p:nvPr/>
            </p:nvSpPr>
            <p:spPr>
              <a:xfrm>
                <a:off x="1187363" y="427407"/>
                <a:ext cx="48278" cy="48279"/>
              </a:xfrm>
              <a:custGeom>
                <a:rect b="b" l="l" r="r" t="t"/>
                <a:pathLst>
                  <a:path extrusionOk="0" h="1095" w="1094">
                    <a:moveTo>
                      <a:pt x="194" y="900"/>
                    </a:moveTo>
                    <a:cubicBezTo>
                      <a:pt x="0" y="705"/>
                      <a:pt x="0" y="390"/>
                      <a:pt x="194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4" y="390"/>
                      <a:pt x="1094" y="705"/>
                      <a:pt x="900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solidFill>
                <a:srgbClr val="E0B4A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6" name="Google Shape;1436;p16"/>
              <p:cNvSpPr/>
              <p:nvPr/>
            </p:nvSpPr>
            <p:spPr>
              <a:xfrm>
                <a:off x="1115995" y="498774"/>
                <a:ext cx="48278" cy="48279"/>
              </a:xfrm>
              <a:custGeom>
                <a:rect b="b" l="l" r="r" t="t"/>
                <a:pathLst>
                  <a:path extrusionOk="0" h="1095" w="1094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4" y="390"/>
                      <a:pt x="1094" y="705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solidFill>
                <a:srgbClr val="E0B4A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7" name="Google Shape;1437;p16"/>
              <p:cNvSpPr/>
              <p:nvPr/>
            </p:nvSpPr>
            <p:spPr>
              <a:xfrm>
                <a:off x="1046726" y="572240"/>
                <a:ext cx="44100" cy="44100"/>
              </a:xfrm>
              <a:prstGeom prst="ellipse">
                <a:avLst/>
              </a:prstGeom>
              <a:solidFill>
                <a:srgbClr val="E0B4A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8" name="Google Shape;1438;p16"/>
              <p:cNvSpPr/>
              <p:nvPr/>
            </p:nvSpPr>
            <p:spPr>
              <a:xfrm>
                <a:off x="975359" y="643608"/>
                <a:ext cx="44100" cy="42000"/>
              </a:xfrm>
              <a:prstGeom prst="ellipse">
                <a:avLst/>
              </a:prstGeom>
              <a:solidFill>
                <a:srgbClr val="E0B4A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9" name="Google Shape;1439;p16"/>
              <p:cNvSpPr/>
              <p:nvPr/>
            </p:nvSpPr>
            <p:spPr>
              <a:xfrm>
                <a:off x="901893" y="710777"/>
                <a:ext cx="48279" cy="48278"/>
              </a:xfrm>
              <a:custGeom>
                <a:rect b="b" l="l" r="r" t="t"/>
                <a:pathLst>
                  <a:path extrusionOk="0" h="1094" w="1095">
                    <a:moveTo>
                      <a:pt x="195" y="900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90" y="0"/>
                      <a:pt x="706" y="0"/>
                      <a:pt x="900" y="194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6" y="1094"/>
                      <a:pt x="390" y="1094"/>
                      <a:pt x="195" y="900"/>
                    </a:cubicBezTo>
                    <a:close/>
                  </a:path>
                </a:pathLst>
              </a:custGeom>
              <a:solidFill>
                <a:srgbClr val="E0B4A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0" name="Google Shape;1440;p16"/>
              <p:cNvSpPr/>
              <p:nvPr/>
            </p:nvSpPr>
            <p:spPr>
              <a:xfrm>
                <a:off x="832623" y="782145"/>
                <a:ext cx="46178" cy="48278"/>
              </a:xfrm>
              <a:custGeom>
                <a:rect b="b" l="l" r="r" t="t"/>
                <a:pathLst>
                  <a:path extrusionOk="0" h="1094" w="1094">
                    <a:moveTo>
                      <a:pt x="194" y="899"/>
                    </a:moveTo>
                    <a:cubicBezTo>
                      <a:pt x="0" y="705"/>
                      <a:pt x="0" y="389"/>
                      <a:pt x="194" y="194"/>
                    </a:cubicBezTo>
                    <a:cubicBezTo>
                      <a:pt x="389" y="0"/>
                      <a:pt x="705" y="0"/>
                      <a:pt x="899" y="194"/>
                    </a:cubicBezTo>
                    <a:cubicBezTo>
                      <a:pt x="1094" y="389"/>
                      <a:pt x="1094" y="705"/>
                      <a:pt x="899" y="899"/>
                    </a:cubicBezTo>
                    <a:cubicBezTo>
                      <a:pt x="705" y="1094"/>
                      <a:pt x="389" y="1094"/>
                      <a:pt x="194" y="899"/>
                    </a:cubicBezTo>
                    <a:close/>
                  </a:path>
                </a:pathLst>
              </a:custGeom>
              <a:solidFill>
                <a:srgbClr val="E0B4A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1" name="Google Shape;1441;p16"/>
              <p:cNvSpPr/>
              <p:nvPr/>
            </p:nvSpPr>
            <p:spPr>
              <a:xfrm>
                <a:off x="761256" y="853512"/>
                <a:ext cx="48278" cy="48279"/>
              </a:xfrm>
              <a:custGeom>
                <a:rect b="b" l="l" r="r" t="t"/>
                <a:pathLst>
                  <a:path extrusionOk="0" h="1095" w="1094">
                    <a:moveTo>
                      <a:pt x="194" y="900"/>
                    </a:moveTo>
                    <a:cubicBezTo>
                      <a:pt x="0" y="706"/>
                      <a:pt x="0" y="390"/>
                      <a:pt x="194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4" y="390"/>
                      <a:pt x="1094" y="706"/>
                      <a:pt x="900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solidFill>
                <a:srgbClr val="E0B4A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2" name="Google Shape;1442;p16"/>
              <p:cNvSpPr/>
              <p:nvPr/>
            </p:nvSpPr>
            <p:spPr>
              <a:xfrm>
                <a:off x="689888" y="924880"/>
                <a:ext cx="48278" cy="48279"/>
              </a:xfrm>
              <a:custGeom>
                <a:rect b="b" l="l" r="r" t="t"/>
                <a:pathLst>
                  <a:path extrusionOk="0" h="1095" w="1094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4" y="390"/>
                      <a:pt x="1094" y="705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solidFill>
                <a:srgbClr val="E0B4A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3" name="Google Shape;1443;p16"/>
              <p:cNvSpPr/>
              <p:nvPr/>
            </p:nvSpPr>
            <p:spPr>
              <a:xfrm>
                <a:off x="618521" y="996247"/>
                <a:ext cx="48279" cy="48279"/>
              </a:xfrm>
              <a:custGeom>
                <a:rect b="b" l="l" r="r" t="t"/>
                <a:pathLst>
                  <a:path extrusionOk="0" h="1095" w="1095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solidFill>
                <a:srgbClr val="E0B4A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4" name="Google Shape;1444;p16"/>
              <p:cNvSpPr/>
              <p:nvPr/>
            </p:nvSpPr>
            <p:spPr>
              <a:xfrm>
                <a:off x="1128589" y="370732"/>
                <a:ext cx="48279" cy="46178"/>
              </a:xfrm>
              <a:custGeom>
                <a:rect b="b" l="l" r="r" t="t"/>
                <a:pathLst>
                  <a:path extrusionOk="0" h="1094" w="1095">
                    <a:moveTo>
                      <a:pt x="195" y="899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89" y="0"/>
                      <a:pt x="705" y="0"/>
                      <a:pt x="900" y="194"/>
                    </a:cubicBezTo>
                    <a:cubicBezTo>
                      <a:pt x="1095" y="389"/>
                      <a:pt x="1095" y="705"/>
                      <a:pt x="900" y="899"/>
                    </a:cubicBezTo>
                    <a:cubicBezTo>
                      <a:pt x="705" y="1094"/>
                      <a:pt x="389" y="1094"/>
                      <a:pt x="195" y="899"/>
                    </a:cubicBezTo>
                    <a:close/>
                  </a:path>
                </a:pathLst>
              </a:custGeom>
              <a:solidFill>
                <a:srgbClr val="E0B4A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5" name="Google Shape;1445;p16"/>
              <p:cNvSpPr/>
              <p:nvPr/>
            </p:nvSpPr>
            <p:spPr>
              <a:xfrm>
                <a:off x="1057221" y="440001"/>
                <a:ext cx="48279" cy="48279"/>
              </a:xfrm>
              <a:custGeom>
                <a:rect b="b" l="l" r="r" t="t"/>
                <a:pathLst>
                  <a:path extrusionOk="0" h="1095" w="1095">
                    <a:moveTo>
                      <a:pt x="195" y="900"/>
                    </a:moveTo>
                    <a:cubicBezTo>
                      <a:pt x="0" y="706"/>
                      <a:pt x="0" y="390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90"/>
                      <a:pt x="1095" y="706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solidFill>
                <a:srgbClr val="E0B4A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6" name="Google Shape;1446;p16"/>
              <p:cNvSpPr/>
              <p:nvPr/>
            </p:nvSpPr>
            <p:spPr>
              <a:xfrm>
                <a:off x="985854" y="511368"/>
                <a:ext cx="48279" cy="48279"/>
              </a:xfrm>
              <a:custGeom>
                <a:rect b="b" l="l" r="r" t="t"/>
                <a:pathLst>
                  <a:path extrusionOk="0" h="1095" w="1095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90"/>
                      <a:pt x="1095" y="705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solidFill>
                <a:srgbClr val="E0B4A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7" name="Google Shape;1447;p16"/>
              <p:cNvSpPr/>
              <p:nvPr/>
            </p:nvSpPr>
            <p:spPr>
              <a:xfrm>
                <a:off x="916585" y="582736"/>
                <a:ext cx="46179" cy="48279"/>
              </a:xfrm>
              <a:custGeom>
                <a:rect b="b" l="l" r="r" t="t"/>
                <a:pathLst>
                  <a:path extrusionOk="0" h="1095" w="1095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90" y="0"/>
                      <a:pt x="706" y="0"/>
                      <a:pt x="900" y="195"/>
                    </a:cubicBezTo>
                    <a:cubicBezTo>
                      <a:pt x="1095" y="390"/>
                      <a:pt x="1095" y="705"/>
                      <a:pt x="900" y="900"/>
                    </a:cubicBezTo>
                    <a:cubicBezTo>
                      <a:pt x="706" y="1095"/>
                      <a:pt x="390" y="1095"/>
                      <a:pt x="195" y="900"/>
                    </a:cubicBezTo>
                    <a:close/>
                  </a:path>
                </a:pathLst>
              </a:custGeom>
              <a:solidFill>
                <a:srgbClr val="E0B4A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8" name="Google Shape;1448;p16"/>
              <p:cNvSpPr/>
              <p:nvPr/>
            </p:nvSpPr>
            <p:spPr>
              <a:xfrm>
                <a:off x="845218" y="654104"/>
                <a:ext cx="48278" cy="48278"/>
              </a:xfrm>
              <a:custGeom>
                <a:rect b="b" l="l" r="r" t="t"/>
                <a:pathLst>
                  <a:path extrusionOk="0" h="1094" w="1094">
                    <a:moveTo>
                      <a:pt x="194" y="900"/>
                    </a:moveTo>
                    <a:cubicBezTo>
                      <a:pt x="0" y="705"/>
                      <a:pt x="0" y="389"/>
                      <a:pt x="194" y="195"/>
                    </a:cubicBezTo>
                    <a:cubicBezTo>
                      <a:pt x="389" y="0"/>
                      <a:pt x="705" y="0"/>
                      <a:pt x="899" y="195"/>
                    </a:cubicBezTo>
                    <a:cubicBezTo>
                      <a:pt x="1094" y="389"/>
                      <a:pt x="1094" y="705"/>
                      <a:pt x="899" y="900"/>
                    </a:cubicBezTo>
                    <a:cubicBezTo>
                      <a:pt x="705" y="1094"/>
                      <a:pt x="389" y="1094"/>
                      <a:pt x="194" y="900"/>
                    </a:cubicBezTo>
                    <a:close/>
                  </a:path>
                </a:pathLst>
              </a:custGeom>
              <a:solidFill>
                <a:srgbClr val="E0B4A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9" name="Google Shape;1449;p16"/>
              <p:cNvSpPr/>
              <p:nvPr/>
            </p:nvSpPr>
            <p:spPr>
              <a:xfrm>
                <a:off x="775949" y="727570"/>
                <a:ext cx="44100" cy="42000"/>
              </a:xfrm>
              <a:prstGeom prst="ellipse">
                <a:avLst/>
              </a:prstGeom>
              <a:solidFill>
                <a:srgbClr val="E0B4A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0" name="Google Shape;1450;p16"/>
              <p:cNvSpPr/>
              <p:nvPr/>
            </p:nvSpPr>
            <p:spPr>
              <a:xfrm>
                <a:off x="702483" y="796839"/>
                <a:ext cx="48279" cy="46178"/>
              </a:xfrm>
              <a:custGeom>
                <a:rect b="b" l="l" r="r" t="t"/>
                <a:pathLst>
                  <a:path extrusionOk="0" h="1094" w="1095">
                    <a:moveTo>
                      <a:pt x="195" y="899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89" y="0"/>
                      <a:pt x="705" y="0"/>
                      <a:pt x="900" y="194"/>
                    </a:cubicBezTo>
                    <a:cubicBezTo>
                      <a:pt x="1095" y="389"/>
                      <a:pt x="1095" y="705"/>
                      <a:pt x="900" y="899"/>
                    </a:cubicBezTo>
                    <a:cubicBezTo>
                      <a:pt x="705" y="1094"/>
                      <a:pt x="389" y="1094"/>
                      <a:pt x="195" y="899"/>
                    </a:cubicBezTo>
                    <a:close/>
                  </a:path>
                </a:pathLst>
              </a:custGeom>
              <a:solidFill>
                <a:srgbClr val="E0B4A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1" name="Google Shape;1451;p16"/>
              <p:cNvSpPr/>
              <p:nvPr/>
            </p:nvSpPr>
            <p:spPr>
              <a:xfrm>
                <a:off x="631115" y="866107"/>
                <a:ext cx="48279" cy="48279"/>
              </a:xfrm>
              <a:custGeom>
                <a:rect b="b" l="l" r="r" t="t"/>
                <a:pathLst>
                  <a:path extrusionOk="0" h="1095" w="1095">
                    <a:moveTo>
                      <a:pt x="195" y="900"/>
                    </a:moveTo>
                    <a:cubicBezTo>
                      <a:pt x="0" y="706"/>
                      <a:pt x="0" y="390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90"/>
                      <a:pt x="1095" y="706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solidFill>
                <a:srgbClr val="E0B4A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2" name="Google Shape;1452;p16"/>
              <p:cNvSpPr/>
              <p:nvPr/>
            </p:nvSpPr>
            <p:spPr>
              <a:xfrm>
                <a:off x="559747" y="937475"/>
                <a:ext cx="48279" cy="48279"/>
              </a:xfrm>
              <a:custGeom>
                <a:rect b="b" l="l" r="r" t="t"/>
                <a:pathLst>
                  <a:path extrusionOk="0" h="1095" w="1095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90"/>
                      <a:pt x="1095" y="705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solidFill>
                <a:srgbClr val="E0B4A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3" name="Google Shape;1453;p16"/>
              <p:cNvSpPr/>
              <p:nvPr/>
            </p:nvSpPr>
            <p:spPr>
              <a:xfrm>
                <a:off x="1071915" y="311959"/>
                <a:ext cx="46179" cy="48278"/>
              </a:xfrm>
              <a:custGeom>
                <a:rect b="b" l="l" r="r" t="t"/>
                <a:pathLst>
                  <a:path extrusionOk="0" h="1094" w="1095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4"/>
                      <a:pt x="390" y="1094"/>
                      <a:pt x="195" y="900"/>
                    </a:cubicBezTo>
                    <a:close/>
                  </a:path>
                </a:pathLst>
              </a:custGeom>
              <a:solidFill>
                <a:srgbClr val="E0B4A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4" name="Google Shape;1454;p16"/>
              <p:cNvSpPr/>
              <p:nvPr/>
            </p:nvSpPr>
            <p:spPr>
              <a:xfrm>
                <a:off x="1000547" y="383327"/>
                <a:ext cx="48279" cy="48278"/>
              </a:xfrm>
              <a:custGeom>
                <a:rect b="b" l="l" r="r" t="t"/>
                <a:pathLst>
                  <a:path extrusionOk="0" h="1094" w="1095">
                    <a:moveTo>
                      <a:pt x="195" y="900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90" y="0"/>
                      <a:pt x="705" y="0"/>
                      <a:pt x="900" y="194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4"/>
                      <a:pt x="390" y="1094"/>
                      <a:pt x="195" y="900"/>
                    </a:cubicBezTo>
                    <a:close/>
                  </a:path>
                </a:pathLst>
              </a:custGeom>
              <a:solidFill>
                <a:srgbClr val="E0B4A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5" name="Google Shape;1455;p16"/>
              <p:cNvSpPr/>
              <p:nvPr/>
            </p:nvSpPr>
            <p:spPr>
              <a:xfrm>
                <a:off x="929180" y="454694"/>
                <a:ext cx="48278" cy="46179"/>
              </a:xfrm>
              <a:custGeom>
                <a:rect b="b" l="l" r="r" t="t"/>
                <a:pathLst>
                  <a:path extrusionOk="0" h="1095" w="1094">
                    <a:moveTo>
                      <a:pt x="194" y="900"/>
                    </a:moveTo>
                    <a:cubicBezTo>
                      <a:pt x="0" y="706"/>
                      <a:pt x="0" y="390"/>
                      <a:pt x="194" y="195"/>
                    </a:cubicBezTo>
                    <a:cubicBezTo>
                      <a:pt x="389" y="0"/>
                      <a:pt x="705" y="0"/>
                      <a:pt x="899" y="195"/>
                    </a:cubicBezTo>
                    <a:cubicBezTo>
                      <a:pt x="1094" y="390"/>
                      <a:pt x="1094" y="706"/>
                      <a:pt x="899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solidFill>
                <a:srgbClr val="E0B4A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6" name="Google Shape;1456;p16"/>
              <p:cNvSpPr/>
              <p:nvPr/>
            </p:nvSpPr>
            <p:spPr>
              <a:xfrm>
                <a:off x="857812" y="523963"/>
                <a:ext cx="48278" cy="48279"/>
              </a:xfrm>
              <a:custGeom>
                <a:rect b="b" l="l" r="r" t="t"/>
                <a:pathLst>
                  <a:path extrusionOk="0" h="1095" w="1094">
                    <a:moveTo>
                      <a:pt x="194" y="900"/>
                    </a:moveTo>
                    <a:cubicBezTo>
                      <a:pt x="0" y="705"/>
                      <a:pt x="0" y="390"/>
                      <a:pt x="194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4" y="390"/>
                      <a:pt x="1094" y="705"/>
                      <a:pt x="900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solidFill>
                <a:srgbClr val="E0B4A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7" name="Google Shape;1457;p16"/>
              <p:cNvSpPr/>
              <p:nvPr/>
            </p:nvSpPr>
            <p:spPr>
              <a:xfrm>
                <a:off x="786444" y="595330"/>
                <a:ext cx="48278" cy="48279"/>
              </a:xfrm>
              <a:custGeom>
                <a:rect b="b" l="l" r="r" t="t"/>
                <a:pathLst>
                  <a:path extrusionOk="0" h="1095" w="1094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4" y="390"/>
                      <a:pt x="1094" y="705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solidFill>
                <a:srgbClr val="E0B4A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8" name="Google Shape;1458;p16"/>
              <p:cNvSpPr/>
              <p:nvPr/>
            </p:nvSpPr>
            <p:spPr>
              <a:xfrm>
                <a:off x="717176" y="668797"/>
                <a:ext cx="44100" cy="44100"/>
              </a:xfrm>
              <a:prstGeom prst="ellipse">
                <a:avLst/>
              </a:prstGeom>
              <a:solidFill>
                <a:srgbClr val="E0B4A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9" name="Google Shape;1459;p16"/>
              <p:cNvSpPr/>
              <p:nvPr/>
            </p:nvSpPr>
            <p:spPr>
              <a:xfrm>
                <a:off x="647907" y="740164"/>
                <a:ext cx="42000" cy="44100"/>
              </a:xfrm>
              <a:prstGeom prst="ellipse">
                <a:avLst/>
              </a:prstGeom>
              <a:solidFill>
                <a:srgbClr val="E0B4A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60" name="Google Shape;1460;p16"/>
              <p:cNvSpPr/>
              <p:nvPr/>
            </p:nvSpPr>
            <p:spPr>
              <a:xfrm>
                <a:off x="574441" y="809433"/>
                <a:ext cx="48279" cy="48278"/>
              </a:xfrm>
              <a:custGeom>
                <a:rect b="b" l="l" r="r" t="t"/>
                <a:pathLst>
                  <a:path extrusionOk="0" h="1094" w="1095">
                    <a:moveTo>
                      <a:pt x="195" y="900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90" y="0"/>
                      <a:pt x="705" y="0"/>
                      <a:pt x="900" y="194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4"/>
                      <a:pt x="390" y="1094"/>
                      <a:pt x="195" y="900"/>
                    </a:cubicBezTo>
                    <a:close/>
                  </a:path>
                </a:pathLst>
              </a:custGeom>
              <a:solidFill>
                <a:srgbClr val="E0B4A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61" name="Google Shape;1461;p16"/>
              <p:cNvSpPr/>
              <p:nvPr/>
            </p:nvSpPr>
            <p:spPr>
              <a:xfrm>
                <a:off x="503073" y="880800"/>
                <a:ext cx="48278" cy="46178"/>
              </a:xfrm>
              <a:custGeom>
                <a:rect b="b" l="l" r="r" t="t"/>
                <a:pathLst>
                  <a:path extrusionOk="0" h="1094" w="1094">
                    <a:moveTo>
                      <a:pt x="194" y="899"/>
                    </a:moveTo>
                    <a:cubicBezTo>
                      <a:pt x="0" y="705"/>
                      <a:pt x="0" y="389"/>
                      <a:pt x="194" y="194"/>
                    </a:cubicBezTo>
                    <a:cubicBezTo>
                      <a:pt x="389" y="0"/>
                      <a:pt x="705" y="0"/>
                      <a:pt x="899" y="194"/>
                    </a:cubicBezTo>
                    <a:cubicBezTo>
                      <a:pt x="1094" y="389"/>
                      <a:pt x="1094" y="705"/>
                      <a:pt x="899" y="899"/>
                    </a:cubicBezTo>
                    <a:cubicBezTo>
                      <a:pt x="705" y="1094"/>
                      <a:pt x="389" y="1094"/>
                      <a:pt x="194" y="899"/>
                    </a:cubicBezTo>
                    <a:close/>
                  </a:path>
                </a:pathLst>
              </a:custGeom>
              <a:solidFill>
                <a:srgbClr val="E0B4A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62" name="Google Shape;1462;p16"/>
              <p:cNvSpPr/>
              <p:nvPr/>
            </p:nvSpPr>
            <p:spPr>
              <a:xfrm>
                <a:off x="1013141" y="253186"/>
                <a:ext cx="48279" cy="48279"/>
              </a:xfrm>
              <a:custGeom>
                <a:rect b="b" l="l" r="r" t="t"/>
                <a:pathLst>
                  <a:path extrusionOk="0" h="1095" w="1095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90" y="0"/>
                      <a:pt x="706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6" y="1095"/>
                      <a:pt x="390" y="1095"/>
                      <a:pt x="195" y="900"/>
                    </a:cubicBezTo>
                    <a:close/>
                  </a:path>
                </a:pathLst>
              </a:custGeom>
              <a:solidFill>
                <a:srgbClr val="E0B4A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63" name="Google Shape;1463;p16"/>
              <p:cNvSpPr/>
              <p:nvPr/>
            </p:nvSpPr>
            <p:spPr>
              <a:xfrm>
                <a:off x="941774" y="324553"/>
                <a:ext cx="48278" cy="48278"/>
              </a:xfrm>
              <a:custGeom>
                <a:rect b="b" l="l" r="r" t="t"/>
                <a:pathLst>
                  <a:path extrusionOk="0" h="1094" w="1094">
                    <a:moveTo>
                      <a:pt x="194" y="900"/>
                    </a:moveTo>
                    <a:cubicBezTo>
                      <a:pt x="0" y="705"/>
                      <a:pt x="0" y="389"/>
                      <a:pt x="194" y="195"/>
                    </a:cubicBezTo>
                    <a:cubicBezTo>
                      <a:pt x="389" y="0"/>
                      <a:pt x="705" y="0"/>
                      <a:pt x="899" y="195"/>
                    </a:cubicBezTo>
                    <a:cubicBezTo>
                      <a:pt x="1094" y="389"/>
                      <a:pt x="1094" y="705"/>
                      <a:pt x="899" y="900"/>
                    </a:cubicBezTo>
                    <a:cubicBezTo>
                      <a:pt x="705" y="1094"/>
                      <a:pt x="389" y="1094"/>
                      <a:pt x="194" y="900"/>
                    </a:cubicBezTo>
                    <a:close/>
                  </a:path>
                </a:pathLst>
              </a:custGeom>
              <a:solidFill>
                <a:srgbClr val="E0B4A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64" name="Google Shape;1464;p16"/>
              <p:cNvSpPr/>
              <p:nvPr/>
            </p:nvSpPr>
            <p:spPr>
              <a:xfrm>
                <a:off x="870406" y="395921"/>
                <a:ext cx="48278" cy="48278"/>
              </a:xfrm>
              <a:custGeom>
                <a:rect b="b" l="l" r="r" t="t"/>
                <a:pathLst>
                  <a:path extrusionOk="0" h="1094" w="1094">
                    <a:moveTo>
                      <a:pt x="194" y="900"/>
                    </a:moveTo>
                    <a:cubicBezTo>
                      <a:pt x="0" y="705"/>
                      <a:pt x="0" y="389"/>
                      <a:pt x="194" y="194"/>
                    </a:cubicBezTo>
                    <a:cubicBezTo>
                      <a:pt x="389" y="0"/>
                      <a:pt x="705" y="0"/>
                      <a:pt x="900" y="194"/>
                    </a:cubicBezTo>
                    <a:cubicBezTo>
                      <a:pt x="1094" y="389"/>
                      <a:pt x="1094" y="705"/>
                      <a:pt x="900" y="900"/>
                    </a:cubicBezTo>
                    <a:cubicBezTo>
                      <a:pt x="705" y="1094"/>
                      <a:pt x="389" y="1094"/>
                      <a:pt x="194" y="900"/>
                    </a:cubicBezTo>
                    <a:close/>
                  </a:path>
                </a:pathLst>
              </a:custGeom>
              <a:solidFill>
                <a:srgbClr val="E0B4A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65" name="Google Shape;1465;p16"/>
              <p:cNvSpPr/>
              <p:nvPr/>
            </p:nvSpPr>
            <p:spPr>
              <a:xfrm>
                <a:off x="799039" y="467288"/>
                <a:ext cx="48279" cy="48278"/>
              </a:xfrm>
              <a:custGeom>
                <a:rect b="b" l="l" r="r" t="t"/>
                <a:pathLst>
                  <a:path extrusionOk="0" h="1094" w="1095">
                    <a:moveTo>
                      <a:pt x="195" y="899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89" y="0"/>
                      <a:pt x="705" y="0"/>
                      <a:pt x="900" y="194"/>
                    </a:cubicBezTo>
                    <a:cubicBezTo>
                      <a:pt x="1095" y="389"/>
                      <a:pt x="1095" y="705"/>
                      <a:pt x="900" y="899"/>
                    </a:cubicBezTo>
                    <a:cubicBezTo>
                      <a:pt x="705" y="1094"/>
                      <a:pt x="389" y="1094"/>
                      <a:pt x="195" y="899"/>
                    </a:cubicBezTo>
                    <a:close/>
                  </a:path>
                </a:pathLst>
              </a:custGeom>
              <a:solidFill>
                <a:srgbClr val="E0B4A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66" name="Google Shape;1466;p16"/>
              <p:cNvSpPr/>
              <p:nvPr/>
            </p:nvSpPr>
            <p:spPr>
              <a:xfrm>
                <a:off x="729770" y="538656"/>
                <a:ext cx="46179" cy="46179"/>
              </a:xfrm>
              <a:custGeom>
                <a:rect b="b" l="l" r="r" t="t"/>
                <a:pathLst>
                  <a:path extrusionOk="0" h="1095" w="1095">
                    <a:moveTo>
                      <a:pt x="195" y="900"/>
                    </a:moveTo>
                    <a:cubicBezTo>
                      <a:pt x="0" y="706"/>
                      <a:pt x="0" y="390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5" y="390"/>
                      <a:pt x="1095" y="706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solidFill>
                <a:srgbClr val="E0B4A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67" name="Google Shape;1467;p16"/>
              <p:cNvSpPr/>
              <p:nvPr/>
            </p:nvSpPr>
            <p:spPr>
              <a:xfrm>
                <a:off x="658403" y="607925"/>
                <a:ext cx="48279" cy="48279"/>
              </a:xfrm>
              <a:custGeom>
                <a:rect b="b" l="l" r="r" t="t"/>
                <a:pathLst>
                  <a:path extrusionOk="0" h="1095" w="1095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90"/>
                      <a:pt x="1095" y="705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solidFill>
                <a:srgbClr val="E0B4A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68" name="Google Shape;1468;p16"/>
              <p:cNvSpPr/>
              <p:nvPr/>
            </p:nvSpPr>
            <p:spPr>
              <a:xfrm>
                <a:off x="587035" y="679292"/>
                <a:ext cx="48279" cy="48279"/>
              </a:xfrm>
              <a:custGeom>
                <a:rect b="b" l="l" r="r" t="t"/>
                <a:pathLst>
                  <a:path extrusionOk="0" h="1095" w="1095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90" y="0"/>
                      <a:pt x="706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6" y="1095"/>
                      <a:pt x="390" y="1095"/>
                      <a:pt x="195" y="900"/>
                    </a:cubicBezTo>
                    <a:close/>
                  </a:path>
                </a:pathLst>
              </a:custGeom>
              <a:solidFill>
                <a:srgbClr val="E0B4A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69" name="Google Shape;1469;p16"/>
              <p:cNvSpPr/>
              <p:nvPr/>
            </p:nvSpPr>
            <p:spPr>
              <a:xfrm>
                <a:off x="515667" y="750660"/>
                <a:ext cx="48278" cy="48278"/>
              </a:xfrm>
              <a:custGeom>
                <a:rect b="b" l="l" r="r" t="t"/>
                <a:pathLst>
                  <a:path extrusionOk="0" h="1094" w="1094">
                    <a:moveTo>
                      <a:pt x="194" y="900"/>
                    </a:moveTo>
                    <a:cubicBezTo>
                      <a:pt x="0" y="705"/>
                      <a:pt x="0" y="389"/>
                      <a:pt x="194" y="195"/>
                    </a:cubicBezTo>
                    <a:cubicBezTo>
                      <a:pt x="389" y="0"/>
                      <a:pt x="705" y="0"/>
                      <a:pt x="899" y="195"/>
                    </a:cubicBezTo>
                    <a:cubicBezTo>
                      <a:pt x="1094" y="389"/>
                      <a:pt x="1094" y="705"/>
                      <a:pt x="899" y="900"/>
                    </a:cubicBezTo>
                    <a:cubicBezTo>
                      <a:pt x="705" y="1094"/>
                      <a:pt x="389" y="1094"/>
                      <a:pt x="194" y="900"/>
                    </a:cubicBezTo>
                    <a:close/>
                  </a:path>
                </a:pathLst>
              </a:custGeom>
              <a:solidFill>
                <a:srgbClr val="E0B4A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0" name="Google Shape;1470;p16"/>
              <p:cNvSpPr/>
              <p:nvPr/>
            </p:nvSpPr>
            <p:spPr>
              <a:xfrm>
                <a:off x="444300" y="822027"/>
                <a:ext cx="48278" cy="48278"/>
              </a:xfrm>
              <a:custGeom>
                <a:rect b="b" l="l" r="r" t="t"/>
                <a:pathLst>
                  <a:path extrusionOk="0" h="1094" w="1094">
                    <a:moveTo>
                      <a:pt x="194" y="900"/>
                    </a:moveTo>
                    <a:cubicBezTo>
                      <a:pt x="0" y="705"/>
                      <a:pt x="0" y="389"/>
                      <a:pt x="194" y="194"/>
                    </a:cubicBezTo>
                    <a:cubicBezTo>
                      <a:pt x="389" y="0"/>
                      <a:pt x="705" y="0"/>
                      <a:pt x="900" y="194"/>
                    </a:cubicBezTo>
                    <a:cubicBezTo>
                      <a:pt x="1094" y="389"/>
                      <a:pt x="1094" y="705"/>
                      <a:pt x="900" y="900"/>
                    </a:cubicBezTo>
                    <a:cubicBezTo>
                      <a:pt x="705" y="1094"/>
                      <a:pt x="389" y="1094"/>
                      <a:pt x="194" y="900"/>
                    </a:cubicBezTo>
                    <a:close/>
                  </a:path>
                </a:pathLst>
              </a:custGeom>
              <a:solidFill>
                <a:srgbClr val="E0B4A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1" name="Google Shape;1471;p16"/>
              <p:cNvSpPr/>
              <p:nvPr/>
            </p:nvSpPr>
            <p:spPr>
              <a:xfrm>
                <a:off x="954368" y="196512"/>
                <a:ext cx="48278" cy="46179"/>
              </a:xfrm>
              <a:custGeom>
                <a:rect b="b" l="l" r="r" t="t"/>
                <a:pathLst>
                  <a:path extrusionOk="0" h="1095" w="1094">
                    <a:moveTo>
                      <a:pt x="194" y="900"/>
                    </a:moveTo>
                    <a:cubicBezTo>
                      <a:pt x="0" y="705"/>
                      <a:pt x="0" y="390"/>
                      <a:pt x="194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4" y="390"/>
                      <a:pt x="1094" y="705"/>
                      <a:pt x="900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solidFill>
                <a:srgbClr val="E0B4A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2" name="Google Shape;1472;p16"/>
              <p:cNvSpPr/>
              <p:nvPr/>
            </p:nvSpPr>
            <p:spPr>
              <a:xfrm>
                <a:off x="885100" y="267879"/>
                <a:ext cx="46178" cy="46179"/>
              </a:xfrm>
              <a:custGeom>
                <a:rect b="b" l="l" r="r" t="t"/>
                <a:pathLst>
                  <a:path extrusionOk="0" h="1095" w="1094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4" y="390"/>
                      <a:pt x="1094" y="705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solidFill>
                <a:srgbClr val="E0B4A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3" name="Google Shape;1473;p16"/>
              <p:cNvSpPr/>
              <p:nvPr/>
            </p:nvSpPr>
            <p:spPr>
              <a:xfrm>
                <a:off x="813732" y="337148"/>
                <a:ext cx="46179" cy="48279"/>
              </a:xfrm>
              <a:custGeom>
                <a:rect b="b" l="l" r="r" t="t"/>
                <a:pathLst>
                  <a:path extrusionOk="0" h="1095" w="1095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solidFill>
                <a:srgbClr val="E0B4A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4" name="Google Shape;1474;p16"/>
              <p:cNvSpPr/>
              <p:nvPr/>
            </p:nvSpPr>
            <p:spPr>
              <a:xfrm>
                <a:off x="742364" y="408515"/>
                <a:ext cx="48279" cy="48278"/>
              </a:xfrm>
              <a:custGeom>
                <a:rect b="b" l="l" r="r" t="t"/>
                <a:pathLst>
                  <a:path extrusionOk="0" h="1094" w="1095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4"/>
                      <a:pt x="390" y="1094"/>
                      <a:pt x="195" y="900"/>
                    </a:cubicBezTo>
                    <a:close/>
                  </a:path>
                </a:pathLst>
              </a:custGeom>
              <a:solidFill>
                <a:srgbClr val="E0B4A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5" name="Google Shape;1475;p16"/>
              <p:cNvSpPr/>
              <p:nvPr/>
            </p:nvSpPr>
            <p:spPr>
              <a:xfrm>
                <a:off x="670997" y="479883"/>
                <a:ext cx="48279" cy="48278"/>
              </a:xfrm>
              <a:custGeom>
                <a:rect b="b" l="l" r="r" t="t"/>
                <a:pathLst>
                  <a:path extrusionOk="0" h="1094" w="1095">
                    <a:moveTo>
                      <a:pt x="195" y="899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90" y="0"/>
                      <a:pt x="705" y="0"/>
                      <a:pt x="900" y="194"/>
                    </a:cubicBezTo>
                    <a:cubicBezTo>
                      <a:pt x="1095" y="389"/>
                      <a:pt x="1095" y="705"/>
                      <a:pt x="900" y="899"/>
                    </a:cubicBezTo>
                    <a:cubicBezTo>
                      <a:pt x="705" y="1094"/>
                      <a:pt x="390" y="1094"/>
                      <a:pt x="195" y="899"/>
                    </a:cubicBezTo>
                    <a:close/>
                  </a:path>
                </a:pathLst>
              </a:custGeom>
              <a:solidFill>
                <a:srgbClr val="E0B4A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6" name="Google Shape;1476;p16"/>
              <p:cNvSpPr/>
              <p:nvPr/>
            </p:nvSpPr>
            <p:spPr>
              <a:xfrm>
                <a:off x="599629" y="551250"/>
                <a:ext cx="48279" cy="48279"/>
              </a:xfrm>
              <a:custGeom>
                <a:rect b="b" l="l" r="r" t="t"/>
                <a:pathLst>
                  <a:path extrusionOk="0" h="1095" w="1095">
                    <a:moveTo>
                      <a:pt x="195" y="900"/>
                    </a:moveTo>
                    <a:cubicBezTo>
                      <a:pt x="0" y="706"/>
                      <a:pt x="0" y="390"/>
                      <a:pt x="195" y="195"/>
                    </a:cubicBezTo>
                    <a:cubicBezTo>
                      <a:pt x="390" y="0"/>
                      <a:pt x="706" y="0"/>
                      <a:pt x="900" y="195"/>
                    </a:cubicBezTo>
                    <a:cubicBezTo>
                      <a:pt x="1095" y="390"/>
                      <a:pt x="1095" y="706"/>
                      <a:pt x="900" y="900"/>
                    </a:cubicBezTo>
                    <a:cubicBezTo>
                      <a:pt x="706" y="1095"/>
                      <a:pt x="390" y="1095"/>
                      <a:pt x="195" y="900"/>
                    </a:cubicBezTo>
                    <a:close/>
                  </a:path>
                </a:pathLst>
              </a:custGeom>
              <a:solidFill>
                <a:srgbClr val="E0B4A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7" name="Google Shape;1477;p16"/>
              <p:cNvSpPr/>
              <p:nvPr/>
            </p:nvSpPr>
            <p:spPr>
              <a:xfrm>
                <a:off x="528262" y="622618"/>
                <a:ext cx="48278" cy="48279"/>
              </a:xfrm>
              <a:custGeom>
                <a:rect b="b" l="l" r="r" t="t"/>
                <a:pathLst>
                  <a:path extrusionOk="0" h="1095" w="1094">
                    <a:moveTo>
                      <a:pt x="194" y="900"/>
                    </a:moveTo>
                    <a:cubicBezTo>
                      <a:pt x="0" y="705"/>
                      <a:pt x="0" y="390"/>
                      <a:pt x="194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4" y="390"/>
                      <a:pt x="1094" y="705"/>
                      <a:pt x="900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solidFill>
                <a:srgbClr val="E0B4A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8" name="Google Shape;1478;p16"/>
              <p:cNvSpPr/>
              <p:nvPr/>
            </p:nvSpPr>
            <p:spPr>
              <a:xfrm>
                <a:off x="456894" y="693985"/>
                <a:ext cx="48278" cy="46179"/>
              </a:xfrm>
              <a:custGeom>
                <a:rect b="b" l="l" r="r" t="t"/>
                <a:pathLst>
                  <a:path extrusionOk="0" h="1095" w="1094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4" y="390"/>
                      <a:pt x="1094" y="705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solidFill>
                <a:srgbClr val="E0B4A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9" name="Google Shape;1479;p16"/>
              <p:cNvSpPr/>
              <p:nvPr/>
            </p:nvSpPr>
            <p:spPr>
              <a:xfrm>
                <a:off x="389725" y="765353"/>
                <a:ext cx="42000" cy="44100"/>
              </a:xfrm>
              <a:prstGeom prst="ellipse">
                <a:avLst/>
              </a:prstGeom>
              <a:solidFill>
                <a:srgbClr val="E0B4A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0" name="Google Shape;1480;p16"/>
              <p:cNvSpPr/>
              <p:nvPr/>
            </p:nvSpPr>
            <p:spPr>
              <a:xfrm>
                <a:off x="899793" y="139837"/>
                <a:ext cx="44100" cy="44100"/>
              </a:xfrm>
              <a:prstGeom prst="ellipse">
                <a:avLst/>
              </a:prstGeom>
              <a:solidFill>
                <a:srgbClr val="E0B4A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1" name="Google Shape;1481;p16"/>
              <p:cNvSpPr/>
              <p:nvPr/>
            </p:nvSpPr>
            <p:spPr>
              <a:xfrm>
                <a:off x="828425" y="211205"/>
                <a:ext cx="44100" cy="44100"/>
              </a:xfrm>
              <a:prstGeom prst="ellipse">
                <a:avLst/>
              </a:prstGeom>
              <a:solidFill>
                <a:srgbClr val="E0B4A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2" name="Google Shape;1482;p16"/>
              <p:cNvSpPr/>
              <p:nvPr/>
            </p:nvSpPr>
            <p:spPr>
              <a:xfrm>
                <a:off x="754959" y="280473"/>
                <a:ext cx="48279" cy="48279"/>
              </a:xfrm>
              <a:custGeom>
                <a:rect b="b" l="l" r="r" t="t"/>
                <a:pathLst>
                  <a:path extrusionOk="0" h="1095" w="1095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90"/>
                      <a:pt x="1095" y="705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solidFill>
                <a:srgbClr val="E0B4A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3" name="Google Shape;1483;p16"/>
              <p:cNvSpPr/>
              <p:nvPr/>
            </p:nvSpPr>
            <p:spPr>
              <a:xfrm>
                <a:off x="683591" y="351841"/>
                <a:ext cx="48279" cy="46179"/>
              </a:xfrm>
              <a:custGeom>
                <a:rect b="b" l="l" r="r" t="t"/>
                <a:pathLst>
                  <a:path extrusionOk="0" h="1095" w="1095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90" y="0"/>
                      <a:pt x="706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6" y="1095"/>
                      <a:pt x="390" y="1095"/>
                      <a:pt x="195" y="900"/>
                    </a:cubicBezTo>
                    <a:close/>
                  </a:path>
                </a:pathLst>
              </a:custGeom>
              <a:solidFill>
                <a:srgbClr val="E0B4A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4" name="Google Shape;1484;p16"/>
              <p:cNvSpPr/>
              <p:nvPr/>
            </p:nvSpPr>
            <p:spPr>
              <a:xfrm>
                <a:off x="612224" y="421109"/>
                <a:ext cx="48278" cy="48278"/>
              </a:xfrm>
              <a:custGeom>
                <a:rect b="b" l="l" r="r" t="t"/>
                <a:pathLst>
                  <a:path extrusionOk="0" h="1094" w="1094">
                    <a:moveTo>
                      <a:pt x="194" y="900"/>
                    </a:moveTo>
                    <a:cubicBezTo>
                      <a:pt x="0" y="705"/>
                      <a:pt x="0" y="389"/>
                      <a:pt x="194" y="195"/>
                    </a:cubicBezTo>
                    <a:cubicBezTo>
                      <a:pt x="389" y="0"/>
                      <a:pt x="705" y="0"/>
                      <a:pt x="899" y="195"/>
                    </a:cubicBezTo>
                    <a:cubicBezTo>
                      <a:pt x="1094" y="389"/>
                      <a:pt x="1094" y="705"/>
                      <a:pt x="899" y="900"/>
                    </a:cubicBezTo>
                    <a:cubicBezTo>
                      <a:pt x="705" y="1094"/>
                      <a:pt x="389" y="1094"/>
                      <a:pt x="194" y="900"/>
                    </a:cubicBezTo>
                    <a:close/>
                  </a:path>
                </a:pathLst>
              </a:custGeom>
              <a:solidFill>
                <a:srgbClr val="E0B4A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5" name="Google Shape;1485;p16"/>
              <p:cNvSpPr/>
              <p:nvPr/>
            </p:nvSpPr>
            <p:spPr>
              <a:xfrm>
                <a:off x="542955" y="492477"/>
                <a:ext cx="46178" cy="48278"/>
              </a:xfrm>
              <a:custGeom>
                <a:rect b="b" l="l" r="r" t="t"/>
                <a:pathLst>
                  <a:path extrusionOk="0" h="1094" w="1094">
                    <a:moveTo>
                      <a:pt x="194" y="900"/>
                    </a:moveTo>
                    <a:cubicBezTo>
                      <a:pt x="0" y="705"/>
                      <a:pt x="0" y="389"/>
                      <a:pt x="194" y="194"/>
                    </a:cubicBezTo>
                    <a:cubicBezTo>
                      <a:pt x="389" y="0"/>
                      <a:pt x="705" y="0"/>
                      <a:pt x="900" y="194"/>
                    </a:cubicBezTo>
                    <a:cubicBezTo>
                      <a:pt x="1094" y="389"/>
                      <a:pt x="1094" y="705"/>
                      <a:pt x="900" y="900"/>
                    </a:cubicBezTo>
                    <a:cubicBezTo>
                      <a:pt x="705" y="1094"/>
                      <a:pt x="389" y="1094"/>
                      <a:pt x="194" y="900"/>
                    </a:cubicBezTo>
                    <a:close/>
                  </a:path>
                </a:pathLst>
              </a:custGeom>
              <a:solidFill>
                <a:srgbClr val="E0B4A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6" name="Google Shape;1486;p16"/>
              <p:cNvSpPr/>
              <p:nvPr/>
            </p:nvSpPr>
            <p:spPr>
              <a:xfrm>
                <a:off x="471587" y="563845"/>
                <a:ext cx="48278" cy="48278"/>
              </a:xfrm>
              <a:custGeom>
                <a:rect b="b" l="l" r="r" t="t"/>
                <a:pathLst>
                  <a:path extrusionOk="0" h="1094" w="1094">
                    <a:moveTo>
                      <a:pt x="195" y="899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89" y="0"/>
                      <a:pt x="705" y="0"/>
                      <a:pt x="900" y="194"/>
                    </a:cubicBezTo>
                    <a:cubicBezTo>
                      <a:pt x="1094" y="389"/>
                      <a:pt x="1094" y="705"/>
                      <a:pt x="900" y="899"/>
                    </a:cubicBezTo>
                    <a:cubicBezTo>
                      <a:pt x="705" y="1094"/>
                      <a:pt x="389" y="1094"/>
                      <a:pt x="195" y="899"/>
                    </a:cubicBezTo>
                    <a:close/>
                  </a:path>
                </a:pathLst>
              </a:custGeom>
              <a:solidFill>
                <a:srgbClr val="E0B4A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7" name="Google Shape;1487;p16"/>
              <p:cNvSpPr/>
              <p:nvPr/>
            </p:nvSpPr>
            <p:spPr>
              <a:xfrm>
                <a:off x="400220" y="635212"/>
                <a:ext cx="48279" cy="48279"/>
              </a:xfrm>
              <a:custGeom>
                <a:rect b="b" l="l" r="r" t="t"/>
                <a:pathLst>
                  <a:path extrusionOk="0" h="1095" w="1095">
                    <a:moveTo>
                      <a:pt x="195" y="900"/>
                    </a:moveTo>
                    <a:cubicBezTo>
                      <a:pt x="0" y="706"/>
                      <a:pt x="0" y="390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5" y="390"/>
                      <a:pt x="1095" y="706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solidFill>
                <a:srgbClr val="E0B4A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8" name="Google Shape;1488;p16"/>
              <p:cNvSpPr/>
              <p:nvPr/>
            </p:nvSpPr>
            <p:spPr>
              <a:xfrm>
                <a:off x="328852" y="706580"/>
                <a:ext cx="48279" cy="48279"/>
              </a:xfrm>
              <a:custGeom>
                <a:rect b="b" l="l" r="r" t="t"/>
                <a:pathLst>
                  <a:path extrusionOk="0" h="1095" w="1095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90"/>
                      <a:pt x="1095" y="705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solidFill>
                <a:srgbClr val="E0B4A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9" name="Google Shape;1489;p16"/>
              <p:cNvSpPr/>
              <p:nvPr/>
            </p:nvSpPr>
            <p:spPr>
              <a:xfrm>
                <a:off x="841020" y="81064"/>
                <a:ext cx="44100" cy="44100"/>
              </a:xfrm>
              <a:prstGeom prst="ellipse">
                <a:avLst/>
              </a:prstGeom>
              <a:solidFill>
                <a:srgbClr val="E0B4A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0" name="Google Shape;1490;p16"/>
              <p:cNvSpPr/>
              <p:nvPr/>
            </p:nvSpPr>
            <p:spPr>
              <a:xfrm>
                <a:off x="767553" y="150333"/>
                <a:ext cx="48279" cy="48278"/>
              </a:xfrm>
              <a:custGeom>
                <a:rect b="b" l="l" r="r" t="t"/>
                <a:pathLst>
                  <a:path extrusionOk="0" h="1094" w="1095">
                    <a:moveTo>
                      <a:pt x="195" y="899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90" y="0"/>
                      <a:pt x="705" y="0"/>
                      <a:pt x="900" y="194"/>
                    </a:cubicBezTo>
                    <a:cubicBezTo>
                      <a:pt x="1095" y="389"/>
                      <a:pt x="1095" y="705"/>
                      <a:pt x="900" y="899"/>
                    </a:cubicBezTo>
                    <a:cubicBezTo>
                      <a:pt x="705" y="1094"/>
                      <a:pt x="390" y="1094"/>
                      <a:pt x="195" y="899"/>
                    </a:cubicBezTo>
                    <a:close/>
                  </a:path>
                </a:pathLst>
              </a:custGeom>
              <a:solidFill>
                <a:srgbClr val="E0B4A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1" name="Google Shape;1491;p16"/>
              <p:cNvSpPr/>
              <p:nvPr/>
            </p:nvSpPr>
            <p:spPr>
              <a:xfrm>
                <a:off x="696185" y="221700"/>
                <a:ext cx="48279" cy="48279"/>
              </a:xfrm>
              <a:custGeom>
                <a:rect b="b" l="l" r="r" t="t"/>
                <a:pathLst>
                  <a:path extrusionOk="0" h="1095" w="1095">
                    <a:moveTo>
                      <a:pt x="195" y="900"/>
                    </a:moveTo>
                    <a:cubicBezTo>
                      <a:pt x="0" y="706"/>
                      <a:pt x="0" y="390"/>
                      <a:pt x="195" y="195"/>
                    </a:cubicBezTo>
                    <a:cubicBezTo>
                      <a:pt x="390" y="0"/>
                      <a:pt x="706" y="0"/>
                      <a:pt x="900" y="195"/>
                    </a:cubicBezTo>
                    <a:cubicBezTo>
                      <a:pt x="1095" y="390"/>
                      <a:pt x="1095" y="706"/>
                      <a:pt x="900" y="900"/>
                    </a:cubicBezTo>
                    <a:cubicBezTo>
                      <a:pt x="706" y="1095"/>
                      <a:pt x="390" y="1095"/>
                      <a:pt x="195" y="900"/>
                    </a:cubicBezTo>
                    <a:close/>
                  </a:path>
                </a:pathLst>
              </a:custGeom>
              <a:solidFill>
                <a:srgbClr val="E0B4A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2" name="Google Shape;1492;p16"/>
              <p:cNvSpPr/>
              <p:nvPr/>
            </p:nvSpPr>
            <p:spPr>
              <a:xfrm>
                <a:off x="626917" y="293068"/>
                <a:ext cx="46178" cy="48279"/>
              </a:xfrm>
              <a:custGeom>
                <a:rect b="b" l="l" r="r" t="t"/>
                <a:pathLst>
                  <a:path extrusionOk="0" h="1095" w="1094">
                    <a:moveTo>
                      <a:pt x="194" y="900"/>
                    </a:moveTo>
                    <a:cubicBezTo>
                      <a:pt x="0" y="705"/>
                      <a:pt x="0" y="390"/>
                      <a:pt x="194" y="195"/>
                    </a:cubicBezTo>
                    <a:cubicBezTo>
                      <a:pt x="389" y="0"/>
                      <a:pt x="705" y="0"/>
                      <a:pt x="899" y="195"/>
                    </a:cubicBezTo>
                    <a:cubicBezTo>
                      <a:pt x="1094" y="390"/>
                      <a:pt x="1094" y="705"/>
                      <a:pt x="899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solidFill>
                <a:srgbClr val="E0B4A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3" name="Google Shape;1493;p16"/>
              <p:cNvSpPr/>
              <p:nvPr/>
            </p:nvSpPr>
            <p:spPr>
              <a:xfrm>
                <a:off x="555549" y="364435"/>
                <a:ext cx="48278" cy="48279"/>
              </a:xfrm>
              <a:custGeom>
                <a:rect b="b" l="l" r="r" t="t"/>
                <a:pathLst>
                  <a:path extrusionOk="0" h="1095" w="1094">
                    <a:moveTo>
                      <a:pt x="194" y="900"/>
                    </a:moveTo>
                    <a:cubicBezTo>
                      <a:pt x="0" y="705"/>
                      <a:pt x="0" y="390"/>
                      <a:pt x="194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4" y="390"/>
                      <a:pt x="1094" y="705"/>
                      <a:pt x="900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solidFill>
                <a:srgbClr val="E0B4A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4" name="Google Shape;1494;p16"/>
              <p:cNvSpPr/>
              <p:nvPr/>
            </p:nvSpPr>
            <p:spPr>
              <a:xfrm>
                <a:off x="484182" y="435803"/>
                <a:ext cx="48279" cy="46179"/>
              </a:xfrm>
              <a:custGeom>
                <a:rect b="b" l="l" r="r" t="t"/>
                <a:pathLst>
                  <a:path extrusionOk="0" h="1095" w="1095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solidFill>
                <a:srgbClr val="E0B4A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5" name="Google Shape;1495;p16"/>
              <p:cNvSpPr/>
              <p:nvPr/>
            </p:nvSpPr>
            <p:spPr>
              <a:xfrm>
                <a:off x="412814" y="507170"/>
                <a:ext cx="48279" cy="46178"/>
              </a:xfrm>
              <a:custGeom>
                <a:rect b="b" l="l" r="r" t="t"/>
                <a:pathLst>
                  <a:path extrusionOk="0" h="1094" w="1095">
                    <a:moveTo>
                      <a:pt x="195" y="900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90" y="0"/>
                      <a:pt x="705" y="0"/>
                      <a:pt x="900" y="194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4"/>
                      <a:pt x="390" y="1094"/>
                      <a:pt x="195" y="900"/>
                    </a:cubicBezTo>
                    <a:close/>
                  </a:path>
                </a:pathLst>
              </a:custGeom>
              <a:solidFill>
                <a:srgbClr val="E0B4A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6" name="Google Shape;1496;p16"/>
              <p:cNvSpPr/>
              <p:nvPr/>
            </p:nvSpPr>
            <p:spPr>
              <a:xfrm>
                <a:off x="341447" y="576439"/>
                <a:ext cx="48279" cy="48278"/>
              </a:xfrm>
              <a:custGeom>
                <a:rect b="b" l="l" r="r" t="t"/>
                <a:pathLst>
                  <a:path extrusionOk="0" h="1094" w="1095">
                    <a:moveTo>
                      <a:pt x="195" y="899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90" y="0"/>
                      <a:pt x="705" y="0"/>
                      <a:pt x="900" y="194"/>
                    </a:cubicBezTo>
                    <a:cubicBezTo>
                      <a:pt x="1095" y="389"/>
                      <a:pt x="1095" y="705"/>
                      <a:pt x="900" y="899"/>
                    </a:cubicBezTo>
                    <a:cubicBezTo>
                      <a:pt x="705" y="1094"/>
                      <a:pt x="390" y="1094"/>
                      <a:pt x="195" y="899"/>
                    </a:cubicBezTo>
                    <a:close/>
                  </a:path>
                </a:pathLst>
              </a:custGeom>
              <a:solidFill>
                <a:srgbClr val="E0B4A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7" name="Google Shape;1497;p16"/>
              <p:cNvSpPr/>
              <p:nvPr/>
            </p:nvSpPr>
            <p:spPr>
              <a:xfrm>
                <a:off x="270079" y="647806"/>
                <a:ext cx="48279" cy="48279"/>
              </a:xfrm>
              <a:custGeom>
                <a:rect b="b" l="l" r="r" t="t"/>
                <a:pathLst>
                  <a:path extrusionOk="0" h="1095" w="1095">
                    <a:moveTo>
                      <a:pt x="195" y="900"/>
                    </a:moveTo>
                    <a:cubicBezTo>
                      <a:pt x="0" y="706"/>
                      <a:pt x="0" y="390"/>
                      <a:pt x="195" y="195"/>
                    </a:cubicBezTo>
                    <a:cubicBezTo>
                      <a:pt x="390" y="0"/>
                      <a:pt x="706" y="0"/>
                      <a:pt x="900" y="195"/>
                    </a:cubicBezTo>
                    <a:cubicBezTo>
                      <a:pt x="1095" y="390"/>
                      <a:pt x="1095" y="706"/>
                      <a:pt x="900" y="900"/>
                    </a:cubicBezTo>
                    <a:cubicBezTo>
                      <a:pt x="706" y="1095"/>
                      <a:pt x="390" y="1095"/>
                      <a:pt x="195" y="900"/>
                    </a:cubicBezTo>
                    <a:close/>
                  </a:path>
                </a:pathLst>
              </a:custGeom>
              <a:solidFill>
                <a:srgbClr val="E0B4A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8" name="Google Shape;1498;p16"/>
              <p:cNvSpPr/>
              <p:nvPr/>
            </p:nvSpPr>
            <p:spPr>
              <a:xfrm>
                <a:off x="782246" y="22291"/>
                <a:ext cx="46179" cy="48279"/>
              </a:xfrm>
              <a:custGeom>
                <a:rect b="b" l="l" r="r" t="t"/>
                <a:pathLst>
                  <a:path extrusionOk="0" h="1095" w="1095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90" y="0"/>
                      <a:pt x="706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6" y="1095"/>
                      <a:pt x="390" y="1095"/>
                      <a:pt x="195" y="900"/>
                    </a:cubicBezTo>
                    <a:close/>
                  </a:path>
                </a:pathLst>
              </a:custGeom>
              <a:solidFill>
                <a:srgbClr val="E0B4A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9" name="Google Shape;1499;p16"/>
              <p:cNvSpPr/>
              <p:nvPr/>
            </p:nvSpPr>
            <p:spPr>
              <a:xfrm>
                <a:off x="710879" y="93658"/>
                <a:ext cx="48278" cy="48278"/>
              </a:xfrm>
              <a:custGeom>
                <a:rect b="b" l="l" r="r" t="t"/>
                <a:pathLst>
                  <a:path extrusionOk="0" h="1094" w="1094">
                    <a:moveTo>
                      <a:pt x="194" y="900"/>
                    </a:moveTo>
                    <a:cubicBezTo>
                      <a:pt x="0" y="705"/>
                      <a:pt x="0" y="389"/>
                      <a:pt x="194" y="195"/>
                    </a:cubicBezTo>
                    <a:cubicBezTo>
                      <a:pt x="389" y="0"/>
                      <a:pt x="705" y="0"/>
                      <a:pt x="899" y="195"/>
                    </a:cubicBezTo>
                    <a:cubicBezTo>
                      <a:pt x="1094" y="389"/>
                      <a:pt x="1094" y="705"/>
                      <a:pt x="899" y="900"/>
                    </a:cubicBezTo>
                    <a:cubicBezTo>
                      <a:pt x="705" y="1094"/>
                      <a:pt x="389" y="1094"/>
                      <a:pt x="194" y="900"/>
                    </a:cubicBezTo>
                    <a:close/>
                  </a:path>
                </a:pathLst>
              </a:custGeom>
              <a:solidFill>
                <a:srgbClr val="E0B4A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0" name="Google Shape;1500;p16"/>
              <p:cNvSpPr/>
              <p:nvPr/>
            </p:nvSpPr>
            <p:spPr>
              <a:xfrm>
                <a:off x="641610" y="167125"/>
                <a:ext cx="44100" cy="42000"/>
              </a:xfrm>
              <a:prstGeom prst="ellipse">
                <a:avLst/>
              </a:prstGeom>
              <a:solidFill>
                <a:srgbClr val="E0B4A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1" name="Google Shape;1501;p16"/>
              <p:cNvSpPr/>
              <p:nvPr/>
            </p:nvSpPr>
            <p:spPr>
              <a:xfrm>
                <a:off x="570243" y="236393"/>
                <a:ext cx="44100" cy="44100"/>
              </a:xfrm>
              <a:prstGeom prst="ellipse">
                <a:avLst/>
              </a:prstGeom>
              <a:solidFill>
                <a:srgbClr val="E0B4A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2" name="Google Shape;1502;p16"/>
              <p:cNvSpPr/>
              <p:nvPr/>
            </p:nvSpPr>
            <p:spPr>
              <a:xfrm>
                <a:off x="496776" y="305662"/>
                <a:ext cx="48279" cy="48279"/>
              </a:xfrm>
              <a:custGeom>
                <a:rect b="b" l="l" r="r" t="t"/>
                <a:pathLst>
                  <a:path extrusionOk="0" h="1095" w="1095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5" y="390"/>
                      <a:pt x="1095" y="705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solidFill>
                <a:srgbClr val="E0B4A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3" name="Google Shape;1503;p16"/>
              <p:cNvSpPr/>
              <p:nvPr/>
            </p:nvSpPr>
            <p:spPr>
              <a:xfrm>
                <a:off x="425408" y="377030"/>
                <a:ext cx="48279" cy="48279"/>
              </a:xfrm>
              <a:custGeom>
                <a:rect b="b" l="l" r="r" t="t"/>
                <a:pathLst>
                  <a:path extrusionOk="0" h="1095" w="1095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90"/>
                      <a:pt x="1095" y="705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solidFill>
                <a:srgbClr val="E0B4A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4" name="Google Shape;1504;p16"/>
              <p:cNvSpPr/>
              <p:nvPr/>
            </p:nvSpPr>
            <p:spPr>
              <a:xfrm>
                <a:off x="356140" y="448397"/>
                <a:ext cx="46179" cy="48279"/>
              </a:xfrm>
              <a:custGeom>
                <a:rect b="b" l="l" r="r" t="t"/>
                <a:pathLst>
                  <a:path extrusionOk="0" h="1095" w="1095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solidFill>
                <a:srgbClr val="E0B4A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5" name="Google Shape;1505;p16"/>
              <p:cNvSpPr/>
              <p:nvPr/>
            </p:nvSpPr>
            <p:spPr>
              <a:xfrm>
                <a:off x="284772" y="519765"/>
                <a:ext cx="46179" cy="48278"/>
              </a:xfrm>
              <a:custGeom>
                <a:rect b="b" l="l" r="r" t="t"/>
                <a:pathLst>
                  <a:path extrusionOk="0" h="1094" w="1095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90" y="0"/>
                      <a:pt x="706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6" y="1094"/>
                      <a:pt x="390" y="1094"/>
                      <a:pt x="195" y="900"/>
                    </a:cubicBezTo>
                    <a:close/>
                  </a:path>
                </a:pathLst>
              </a:custGeom>
              <a:solidFill>
                <a:srgbClr val="E0B4A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6" name="Google Shape;1506;p16"/>
              <p:cNvSpPr/>
              <p:nvPr/>
            </p:nvSpPr>
            <p:spPr>
              <a:xfrm>
                <a:off x="213405" y="591132"/>
                <a:ext cx="48278" cy="46178"/>
              </a:xfrm>
              <a:custGeom>
                <a:rect b="b" l="l" r="r" t="t"/>
                <a:pathLst>
                  <a:path extrusionOk="0" h="1094" w="1094">
                    <a:moveTo>
                      <a:pt x="194" y="900"/>
                    </a:moveTo>
                    <a:cubicBezTo>
                      <a:pt x="0" y="705"/>
                      <a:pt x="0" y="389"/>
                      <a:pt x="194" y="194"/>
                    </a:cubicBezTo>
                    <a:cubicBezTo>
                      <a:pt x="389" y="0"/>
                      <a:pt x="705" y="0"/>
                      <a:pt x="900" y="194"/>
                    </a:cubicBezTo>
                    <a:cubicBezTo>
                      <a:pt x="1094" y="389"/>
                      <a:pt x="1094" y="705"/>
                      <a:pt x="900" y="900"/>
                    </a:cubicBezTo>
                    <a:cubicBezTo>
                      <a:pt x="705" y="1094"/>
                      <a:pt x="389" y="1094"/>
                      <a:pt x="194" y="900"/>
                    </a:cubicBezTo>
                    <a:close/>
                  </a:path>
                </a:pathLst>
              </a:custGeom>
              <a:solidFill>
                <a:srgbClr val="E0B4A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7" name="Google Shape;1507;p16"/>
              <p:cNvSpPr/>
              <p:nvPr/>
            </p:nvSpPr>
            <p:spPr>
              <a:xfrm>
                <a:off x="723473" y="-36482"/>
                <a:ext cx="48278" cy="48279"/>
              </a:xfrm>
              <a:custGeom>
                <a:rect b="b" l="l" r="r" t="t"/>
                <a:pathLst>
                  <a:path extrusionOk="0" h="1095" w="1094">
                    <a:moveTo>
                      <a:pt x="194" y="900"/>
                    </a:moveTo>
                    <a:cubicBezTo>
                      <a:pt x="0" y="705"/>
                      <a:pt x="0" y="390"/>
                      <a:pt x="194" y="195"/>
                    </a:cubicBezTo>
                    <a:cubicBezTo>
                      <a:pt x="389" y="0"/>
                      <a:pt x="705" y="0"/>
                      <a:pt x="899" y="195"/>
                    </a:cubicBezTo>
                    <a:cubicBezTo>
                      <a:pt x="1094" y="390"/>
                      <a:pt x="1094" y="705"/>
                      <a:pt x="899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solidFill>
                <a:srgbClr val="E0B4A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8" name="Google Shape;1508;p16"/>
              <p:cNvSpPr/>
              <p:nvPr/>
            </p:nvSpPr>
            <p:spPr>
              <a:xfrm>
                <a:off x="652105" y="34885"/>
                <a:ext cx="48278" cy="48279"/>
              </a:xfrm>
              <a:custGeom>
                <a:rect b="b" l="l" r="r" t="t"/>
                <a:pathLst>
                  <a:path extrusionOk="0" h="1095" w="1094">
                    <a:moveTo>
                      <a:pt x="194" y="900"/>
                    </a:moveTo>
                    <a:cubicBezTo>
                      <a:pt x="0" y="705"/>
                      <a:pt x="0" y="390"/>
                      <a:pt x="194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4" y="390"/>
                      <a:pt x="1094" y="705"/>
                      <a:pt x="900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solidFill>
                <a:srgbClr val="E0B4A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9" name="Google Shape;1509;p16"/>
              <p:cNvSpPr/>
              <p:nvPr/>
            </p:nvSpPr>
            <p:spPr>
              <a:xfrm>
                <a:off x="582837" y="108352"/>
                <a:ext cx="44100" cy="44100"/>
              </a:xfrm>
              <a:prstGeom prst="ellipse">
                <a:avLst/>
              </a:prstGeom>
              <a:solidFill>
                <a:srgbClr val="E0B4A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0" name="Google Shape;1510;p16"/>
              <p:cNvSpPr/>
              <p:nvPr/>
            </p:nvSpPr>
            <p:spPr>
              <a:xfrm>
                <a:off x="511469" y="179719"/>
                <a:ext cx="44100" cy="44100"/>
              </a:xfrm>
              <a:prstGeom prst="ellipse">
                <a:avLst/>
              </a:prstGeom>
              <a:solidFill>
                <a:srgbClr val="E0B4A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1" name="Google Shape;1511;p16"/>
              <p:cNvSpPr/>
              <p:nvPr/>
            </p:nvSpPr>
            <p:spPr>
              <a:xfrm>
                <a:off x="440102" y="248988"/>
                <a:ext cx="46179" cy="46178"/>
              </a:xfrm>
              <a:custGeom>
                <a:rect b="b" l="l" r="r" t="t"/>
                <a:pathLst>
                  <a:path extrusionOk="0" h="1094" w="1095">
                    <a:moveTo>
                      <a:pt x="195" y="899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90" y="0"/>
                      <a:pt x="705" y="0"/>
                      <a:pt x="900" y="194"/>
                    </a:cubicBezTo>
                    <a:cubicBezTo>
                      <a:pt x="1095" y="389"/>
                      <a:pt x="1095" y="705"/>
                      <a:pt x="900" y="899"/>
                    </a:cubicBezTo>
                    <a:cubicBezTo>
                      <a:pt x="705" y="1094"/>
                      <a:pt x="390" y="1094"/>
                      <a:pt x="195" y="899"/>
                    </a:cubicBezTo>
                    <a:close/>
                  </a:path>
                </a:pathLst>
              </a:custGeom>
              <a:solidFill>
                <a:srgbClr val="E0B4A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2" name="Google Shape;1512;p16"/>
              <p:cNvSpPr/>
              <p:nvPr/>
            </p:nvSpPr>
            <p:spPr>
              <a:xfrm>
                <a:off x="368734" y="318256"/>
                <a:ext cx="48279" cy="48279"/>
              </a:xfrm>
              <a:custGeom>
                <a:rect b="b" l="l" r="r" t="t"/>
                <a:pathLst>
                  <a:path extrusionOk="0" h="1095" w="1095">
                    <a:moveTo>
                      <a:pt x="195" y="900"/>
                    </a:moveTo>
                    <a:cubicBezTo>
                      <a:pt x="0" y="706"/>
                      <a:pt x="0" y="390"/>
                      <a:pt x="195" y="195"/>
                    </a:cubicBezTo>
                    <a:cubicBezTo>
                      <a:pt x="390" y="0"/>
                      <a:pt x="706" y="0"/>
                      <a:pt x="900" y="195"/>
                    </a:cubicBezTo>
                    <a:cubicBezTo>
                      <a:pt x="1095" y="390"/>
                      <a:pt x="1095" y="706"/>
                      <a:pt x="900" y="900"/>
                    </a:cubicBezTo>
                    <a:cubicBezTo>
                      <a:pt x="706" y="1095"/>
                      <a:pt x="390" y="1095"/>
                      <a:pt x="195" y="900"/>
                    </a:cubicBezTo>
                    <a:close/>
                  </a:path>
                </a:pathLst>
              </a:custGeom>
              <a:solidFill>
                <a:srgbClr val="E0B4A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3" name="Google Shape;1513;p16"/>
              <p:cNvSpPr/>
              <p:nvPr/>
            </p:nvSpPr>
            <p:spPr>
              <a:xfrm>
                <a:off x="297367" y="389624"/>
                <a:ext cx="48278" cy="48279"/>
              </a:xfrm>
              <a:custGeom>
                <a:rect b="b" l="l" r="r" t="t"/>
                <a:pathLst>
                  <a:path extrusionOk="0" h="1095" w="1094">
                    <a:moveTo>
                      <a:pt x="194" y="900"/>
                    </a:moveTo>
                    <a:cubicBezTo>
                      <a:pt x="0" y="705"/>
                      <a:pt x="0" y="390"/>
                      <a:pt x="194" y="195"/>
                    </a:cubicBezTo>
                    <a:cubicBezTo>
                      <a:pt x="389" y="0"/>
                      <a:pt x="705" y="0"/>
                      <a:pt x="899" y="195"/>
                    </a:cubicBezTo>
                    <a:cubicBezTo>
                      <a:pt x="1094" y="390"/>
                      <a:pt x="1094" y="705"/>
                      <a:pt x="899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solidFill>
                <a:srgbClr val="E0B4A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4" name="Google Shape;1514;p16"/>
              <p:cNvSpPr/>
              <p:nvPr/>
            </p:nvSpPr>
            <p:spPr>
              <a:xfrm>
                <a:off x="225999" y="460991"/>
                <a:ext cx="48278" cy="48279"/>
              </a:xfrm>
              <a:custGeom>
                <a:rect b="b" l="l" r="r" t="t"/>
                <a:pathLst>
                  <a:path extrusionOk="0" h="1095" w="1094">
                    <a:moveTo>
                      <a:pt x="194" y="900"/>
                    </a:moveTo>
                    <a:cubicBezTo>
                      <a:pt x="0" y="705"/>
                      <a:pt x="0" y="390"/>
                      <a:pt x="194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4" y="390"/>
                      <a:pt x="1094" y="705"/>
                      <a:pt x="900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solidFill>
                <a:srgbClr val="E0B4A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5" name="Google Shape;1515;p16"/>
              <p:cNvSpPr/>
              <p:nvPr/>
            </p:nvSpPr>
            <p:spPr>
              <a:xfrm>
                <a:off x="154631" y="532359"/>
                <a:ext cx="48279" cy="48279"/>
              </a:xfrm>
              <a:custGeom>
                <a:rect b="b" l="l" r="r" t="t"/>
                <a:pathLst>
                  <a:path extrusionOk="0" h="1095" w="1095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solidFill>
                <a:srgbClr val="E0B4A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6" name="Google Shape;1516;p16"/>
              <p:cNvSpPr/>
              <p:nvPr/>
            </p:nvSpPr>
            <p:spPr>
              <a:xfrm>
                <a:off x="664700" y="-93157"/>
                <a:ext cx="48278" cy="46179"/>
              </a:xfrm>
              <a:custGeom>
                <a:rect b="b" l="l" r="r" t="t"/>
                <a:pathLst>
                  <a:path extrusionOk="0" h="1095" w="1094">
                    <a:moveTo>
                      <a:pt x="195" y="900"/>
                    </a:moveTo>
                    <a:cubicBezTo>
                      <a:pt x="0" y="706"/>
                      <a:pt x="0" y="390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4" y="390"/>
                      <a:pt x="1094" y="706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solidFill>
                <a:srgbClr val="E0B4A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7" name="Google Shape;1517;p16"/>
              <p:cNvSpPr/>
              <p:nvPr/>
            </p:nvSpPr>
            <p:spPr>
              <a:xfrm>
                <a:off x="593332" y="-23888"/>
                <a:ext cx="48279" cy="48279"/>
              </a:xfrm>
              <a:custGeom>
                <a:rect b="b" l="l" r="r" t="t"/>
                <a:pathLst>
                  <a:path extrusionOk="0" h="1095" w="1095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5" y="390"/>
                      <a:pt x="1095" y="705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solidFill>
                <a:srgbClr val="E0B4A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8" name="Google Shape;1518;p16"/>
              <p:cNvSpPr/>
              <p:nvPr/>
            </p:nvSpPr>
            <p:spPr>
              <a:xfrm>
                <a:off x="524064" y="47479"/>
                <a:ext cx="46179" cy="48279"/>
              </a:xfrm>
              <a:custGeom>
                <a:rect b="b" l="l" r="r" t="t"/>
                <a:pathLst>
                  <a:path extrusionOk="0" h="1095" w="1095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90"/>
                      <a:pt x="1095" y="705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solidFill>
                <a:srgbClr val="E0B4A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9" name="Google Shape;1519;p16"/>
              <p:cNvSpPr/>
              <p:nvPr/>
            </p:nvSpPr>
            <p:spPr>
              <a:xfrm>
                <a:off x="452696" y="118847"/>
                <a:ext cx="48279" cy="48279"/>
              </a:xfrm>
              <a:custGeom>
                <a:rect b="b" l="l" r="r" t="t"/>
                <a:pathLst>
                  <a:path extrusionOk="0" h="1095" w="1095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solidFill>
                <a:srgbClr val="E0B4A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0" name="Google Shape;1520;p16"/>
              <p:cNvSpPr/>
              <p:nvPr/>
            </p:nvSpPr>
            <p:spPr>
              <a:xfrm>
                <a:off x="381328" y="190214"/>
                <a:ext cx="48279" cy="48278"/>
              </a:xfrm>
              <a:custGeom>
                <a:rect b="b" l="l" r="r" t="t"/>
                <a:pathLst>
                  <a:path extrusionOk="0" h="1094" w="1095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90" y="0"/>
                      <a:pt x="706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6" y="1094"/>
                      <a:pt x="390" y="1094"/>
                      <a:pt x="195" y="900"/>
                    </a:cubicBezTo>
                    <a:close/>
                  </a:path>
                </a:pathLst>
              </a:custGeom>
              <a:solidFill>
                <a:srgbClr val="E0B4A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1" name="Google Shape;1521;p16"/>
              <p:cNvSpPr/>
              <p:nvPr/>
            </p:nvSpPr>
            <p:spPr>
              <a:xfrm>
                <a:off x="312060" y="263681"/>
                <a:ext cx="44100" cy="44100"/>
              </a:xfrm>
              <a:prstGeom prst="ellipse">
                <a:avLst/>
              </a:prstGeom>
              <a:solidFill>
                <a:srgbClr val="E0B4A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2" name="Google Shape;1522;p16"/>
              <p:cNvSpPr/>
              <p:nvPr/>
            </p:nvSpPr>
            <p:spPr>
              <a:xfrm>
                <a:off x="238593" y="332950"/>
                <a:ext cx="48278" cy="46179"/>
              </a:xfrm>
              <a:custGeom>
                <a:rect b="b" l="l" r="r" t="t"/>
                <a:pathLst>
                  <a:path extrusionOk="0" h="1095" w="1094">
                    <a:moveTo>
                      <a:pt x="195" y="900"/>
                    </a:moveTo>
                    <a:cubicBezTo>
                      <a:pt x="0" y="706"/>
                      <a:pt x="0" y="390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4" y="390"/>
                      <a:pt x="1094" y="706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solidFill>
                <a:srgbClr val="E0B4A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3" name="Google Shape;1523;p16"/>
              <p:cNvSpPr/>
              <p:nvPr/>
            </p:nvSpPr>
            <p:spPr>
              <a:xfrm>
                <a:off x="167226" y="404317"/>
                <a:ext cx="48279" cy="46179"/>
              </a:xfrm>
              <a:custGeom>
                <a:rect b="b" l="l" r="r" t="t"/>
                <a:pathLst>
                  <a:path extrusionOk="0" h="1095" w="1095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5" y="390"/>
                      <a:pt x="1095" y="705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solidFill>
                <a:srgbClr val="E0B4A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4" name="Google Shape;1524;p16"/>
              <p:cNvSpPr/>
              <p:nvPr/>
            </p:nvSpPr>
            <p:spPr>
              <a:xfrm>
                <a:off x="97957" y="473586"/>
                <a:ext cx="46179" cy="48279"/>
              </a:xfrm>
              <a:custGeom>
                <a:rect b="b" l="l" r="r" t="t"/>
                <a:pathLst>
                  <a:path extrusionOk="0" h="1095" w="1095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90"/>
                      <a:pt x="1095" y="705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solidFill>
                <a:srgbClr val="E0B4A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5" name="Google Shape;1525;p16"/>
              <p:cNvSpPr/>
              <p:nvPr/>
            </p:nvSpPr>
            <p:spPr>
              <a:xfrm>
                <a:off x="608025" y="-151930"/>
                <a:ext cx="48279" cy="48278"/>
              </a:xfrm>
              <a:custGeom>
                <a:rect b="b" l="l" r="r" t="t"/>
                <a:pathLst>
                  <a:path extrusionOk="0" h="1094" w="1095">
                    <a:moveTo>
                      <a:pt x="195" y="900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90" y="0"/>
                      <a:pt x="705" y="0"/>
                      <a:pt x="900" y="194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4"/>
                      <a:pt x="390" y="1094"/>
                      <a:pt x="195" y="900"/>
                    </a:cubicBezTo>
                    <a:close/>
                  </a:path>
                </a:pathLst>
              </a:custGeom>
              <a:solidFill>
                <a:srgbClr val="E0B4A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6" name="Google Shape;1526;p16"/>
              <p:cNvSpPr/>
              <p:nvPr/>
            </p:nvSpPr>
            <p:spPr>
              <a:xfrm>
                <a:off x="536658" y="-80562"/>
                <a:ext cx="48279" cy="48278"/>
              </a:xfrm>
              <a:custGeom>
                <a:rect b="b" l="l" r="r" t="t"/>
                <a:pathLst>
                  <a:path extrusionOk="0" h="1094" w="1095">
                    <a:moveTo>
                      <a:pt x="195" y="899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90" y="0"/>
                      <a:pt x="705" y="0"/>
                      <a:pt x="900" y="194"/>
                    </a:cubicBezTo>
                    <a:cubicBezTo>
                      <a:pt x="1095" y="389"/>
                      <a:pt x="1095" y="705"/>
                      <a:pt x="900" y="899"/>
                    </a:cubicBezTo>
                    <a:cubicBezTo>
                      <a:pt x="705" y="1094"/>
                      <a:pt x="390" y="1094"/>
                      <a:pt x="195" y="899"/>
                    </a:cubicBezTo>
                    <a:close/>
                  </a:path>
                </a:pathLst>
              </a:custGeom>
              <a:solidFill>
                <a:srgbClr val="E0B4A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7" name="Google Shape;1527;p16"/>
              <p:cNvSpPr/>
              <p:nvPr/>
            </p:nvSpPr>
            <p:spPr>
              <a:xfrm>
                <a:off x="465290" y="-9195"/>
                <a:ext cx="48279" cy="48279"/>
              </a:xfrm>
              <a:custGeom>
                <a:rect b="b" l="l" r="r" t="t"/>
                <a:pathLst>
                  <a:path extrusionOk="0" h="1095" w="1095">
                    <a:moveTo>
                      <a:pt x="195" y="900"/>
                    </a:moveTo>
                    <a:cubicBezTo>
                      <a:pt x="0" y="706"/>
                      <a:pt x="0" y="390"/>
                      <a:pt x="195" y="195"/>
                    </a:cubicBezTo>
                    <a:cubicBezTo>
                      <a:pt x="390" y="0"/>
                      <a:pt x="706" y="0"/>
                      <a:pt x="900" y="195"/>
                    </a:cubicBezTo>
                    <a:cubicBezTo>
                      <a:pt x="1095" y="390"/>
                      <a:pt x="1095" y="706"/>
                      <a:pt x="900" y="900"/>
                    </a:cubicBezTo>
                    <a:cubicBezTo>
                      <a:pt x="706" y="1095"/>
                      <a:pt x="390" y="1095"/>
                      <a:pt x="195" y="900"/>
                    </a:cubicBezTo>
                    <a:close/>
                  </a:path>
                </a:pathLst>
              </a:custGeom>
              <a:solidFill>
                <a:srgbClr val="E0B4A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8" name="Google Shape;1528;p16"/>
              <p:cNvSpPr/>
              <p:nvPr/>
            </p:nvSpPr>
            <p:spPr>
              <a:xfrm>
                <a:off x="393923" y="62173"/>
                <a:ext cx="48278" cy="46179"/>
              </a:xfrm>
              <a:custGeom>
                <a:rect b="b" l="l" r="r" t="t"/>
                <a:pathLst>
                  <a:path extrusionOk="0" h="1095" w="1094">
                    <a:moveTo>
                      <a:pt x="194" y="900"/>
                    </a:moveTo>
                    <a:cubicBezTo>
                      <a:pt x="0" y="705"/>
                      <a:pt x="0" y="390"/>
                      <a:pt x="194" y="195"/>
                    </a:cubicBezTo>
                    <a:cubicBezTo>
                      <a:pt x="389" y="0"/>
                      <a:pt x="705" y="0"/>
                      <a:pt x="899" y="195"/>
                    </a:cubicBezTo>
                    <a:cubicBezTo>
                      <a:pt x="1094" y="390"/>
                      <a:pt x="1094" y="705"/>
                      <a:pt x="899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solidFill>
                <a:srgbClr val="E0B4A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9" name="Google Shape;1529;p16"/>
              <p:cNvSpPr/>
              <p:nvPr/>
            </p:nvSpPr>
            <p:spPr>
              <a:xfrm>
                <a:off x="322555" y="131441"/>
                <a:ext cx="48278" cy="48279"/>
              </a:xfrm>
              <a:custGeom>
                <a:rect b="b" l="l" r="r" t="t"/>
                <a:pathLst>
                  <a:path extrusionOk="0" h="1095" w="1094">
                    <a:moveTo>
                      <a:pt x="194" y="900"/>
                    </a:moveTo>
                    <a:cubicBezTo>
                      <a:pt x="0" y="705"/>
                      <a:pt x="0" y="389"/>
                      <a:pt x="194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4" y="389"/>
                      <a:pt x="1094" y="705"/>
                      <a:pt x="900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solidFill>
                <a:srgbClr val="E0B4A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0" name="Google Shape;1530;p16"/>
              <p:cNvSpPr/>
              <p:nvPr/>
            </p:nvSpPr>
            <p:spPr>
              <a:xfrm>
                <a:off x="255386" y="204908"/>
                <a:ext cx="42000" cy="44100"/>
              </a:xfrm>
              <a:prstGeom prst="ellipse">
                <a:avLst/>
              </a:prstGeom>
              <a:solidFill>
                <a:srgbClr val="E0B4A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1" name="Google Shape;1531;p16"/>
              <p:cNvSpPr/>
              <p:nvPr/>
            </p:nvSpPr>
            <p:spPr>
              <a:xfrm>
                <a:off x="184018" y="276275"/>
                <a:ext cx="42000" cy="44100"/>
              </a:xfrm>
              <a:prstGeom prst="ellipse">
                <a:avLst/>
              </a:prstGeom>
              <a:solidFill>
                <a:srgbClr val="E0B4A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2" name="Google Shape;1532;p16"/>
              <p:cNvSpPr/>
              <p:nvPr/>
            </p:nvSpPr>
            <p:spPr>
              <a:xfrm>
                <a:off x="110552" y="345544"/>
                <a:ext cx="48279" cy="48278"/>
              </a:xfrm>
              <a:custGeom>
                <a:rect b="b" l="l" r="r" t="t"/>
                <a:pathLst>
                  <a:path extrusionOk="0" h="1094" w="1095">
                    <a:moveTo>
                      <a:pt x="195" y="899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90" y="0"/>
                      <a:pt x="705" y="0"/>
                      <a:pt x="900" y="194"/>
                    </a:cubicBezTo>
                    <a:cubicBezTo>
                      <a:pt x="1095" y="389"/>
                      <a:pt x="1095" y="705"/>
                      <a:pt x="900" y="899"/>
                    </a:cubicBezTo>
                    <a:cubicBezTo>
                      <a:pt x="705" y="1094"/>
                      <a:pt x="390" y="1094"/>
                      <a:pt x="195" y="899"/>
                    </a:cubicBezTo>
                    <a:close/>
                  </a:path>
                </a:pathLst>
              </a:custGeom>
              <a:solidFill>
                <a:srgbClr val="E0B4A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3" name="Google Shape;1533;p16"/>
              <p:cNvSpPr/>
              <p:nvPr/>
            </p:nvSpPr>
            <p:spPr>
              <a:xfrm>
                <a:off x="39184" y="416911"/>
                <a:ext cx="48279" cy="48279"/>
              </a:xfrm>
              <a:custGeom>
                <a:rect b="b" l="l" r="r" t="t"/>
                <a:pathLst>
                  <a:path extrusionOk="0" h="1095" w="1095">
                    <a:moveTo>
                      <a:pt x="195" y="900"/>
                    </a:moveTo>
                    <a:cubicBezTo>
                      <a:pt x="0" y="706"/>
                      <a:pt x="0" y="390"/>
                      <a:pt x="195" y="195"/>
                    </a:cubicBezTo>
                    <a:cubicBezTo>
                      <a:pt x="390" y="0"/>
                      <a:pt x="706" y="0"/>
                      <a:pt x="900" y="195"/>
                    </a:cubicBezTo>
                    <a:cubicBezTo>
                      <a:pt x="1095" y="390"/>
                      <a:pt x="1095" y="706"/>
                      <a:pt x="900" y="900"/>
                    </a:cubicBezTo>
                    <a:cubicBezTo>
                      <a:pt x="706" y="1095"/>
                      <a:pt x="390" y="1095"/>
                      <a:pt x="195" y="900"/>
                    </a:cubicBezTo>
                    <a:close/>
                  </a:path>
                </a:pathLst>
              </a:custGeom>
              <a:solidFill>
                <a:srgbClr val="E0B4A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ONE_COLUMN_TEXT_1">
    <p:spTree>
      <p:nvGrpSpPr>
        <p:cNvPr id="1534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" name="Google Shape;1535;p1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sp>
        <p:nvSpPr>
          <p:cNvPr id="1536" name="Google Shape;1536;p17"/>
          <p:cNvSpPr txBox="1"/>
          <p:nvPr>
            <p:ph idx="1" type="body"/>
          </p:nvPr>
        </p:nvSpPr>
        <p:spPr>
          <a:xfrm>
            <a:off x="574125" y="1374625"/>
            <a:ext cx="3987300" cy="311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537" name="Google Shape;1537;p17"/>
          <p:cNvSpPr/>
          <p:nvPr>
            <p:ph idx="2" type="pic"/>
          </p:nvPr>
        </p:nvSpPr>
        <p:spPr>
          <a:xfrm>
            <a:off x="4976975" y="1374425"/>
            <a:ext cx="3232800" cy="29130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1538" name="Google Shape;1538;p17"/>
          <p:cNvSpPr/>
          <p:nvPr/>
        </p:nvSpPr>
        <p:spPr>
          <a:xfrm>
            <a:off x="8421714" y="4402286"/>
            <a:ext cx="740961" cy="740961"/>
          </a:xfrm>
          <a:custGeom>
            <a:rect b="b" l="l" r="r" t="t"/>
            <a:pathLst>
              <a:path extrusionOk="0" h="16944" w="16944">
                <a:moveTo>
                  <a:pt x="16944" y="0"/>
                </a:moveTo>
                <a:lnTo>
                  <a:pt x="16944" y="16944"/>
                </a:lnTo>
                <a:lnTo>
                  <a:pt x="0" y="16944"/>
                </a:lnTo>
                <a:lnTo>
                  <a:pt x="0" y="12436"/>
                </a:lnTo>
                <a:cubicBezTo>
                  <a:pt x="0" y="5568"/>
                  <a:pt x="5567" y="0"/>
                  <a:pt x="12435" y="0"/>
                </a:cubicBezTo>
                <a:lnTo>
                  <a:pt x="16944" y="0"/>
                </a:lnTo>
                <a:close/>
              </a:path>
            </a:pathLst>
          </a:custGeom>
          <a:solidFill>
            <a:srgbClr val="4C6A78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39" name="Google Shape;1539;p17"/>
          <p:cNvGrpSpPr/>
          <p:nvPr/>
        </p:nvGrpSpPr>
        <p:grpSpPr>
          <a:xfrm flipH="1">
            <a:off x="-132630" y="3762788"/>
            <a:ext cx="1507871" cy="1510263"/>
            <a:chOff x="39184" y="-151930"/>
            <a:chExt cx="1309825" cy="1311903"/>
          </a:xfrm>
        </p:grpSpPr>
        <p:sp>
          <p:nvSpPr>
            <p:cNvPr id="1540" name="Google Shape;1540;p17"/>
            <p:cNvSpPr/>
            <p:nvPr/>
          </p:nvSpPr>
          <p:spPr>
            <a:xfrm>
              <a:off x="1304909" y="544953"/>
              <a:ext cx="44100" cy="44100"/>
            </a:xfrm>
            <a:prstGeom prst="ellipse">
              <a:avLst/>
            </a:prstGeom>
            <a:solidFill>
              <a:srgbClr val="E0B4A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1" name="Google Shape;1541;p17"/>
            <p:cNvSpPr/>
            <p:nvPr/>
          </p:nvSpPr>
          <p:spPr>
            <a:xfrm>
              <a:off x="1231442" y="614221"/>
              <a:ext cx="48279" cy="48278"/>
            </a:xfrm>
            <a:custGeom>
              <a:rect b="b" l="l" r="r" t="t"/>
              <a:pathLst>
                <a:path extrusionOk="0" h="1094" w="1095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6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rgbClr val="E0B4A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2" name="Google Shape;1542;p17"/>
            <p:cNvSpPr/>
            <p:nvPr/>
          </p:nvSpPr>
          <p:spPr>
            <a:xfrm>
              <a:off x="1160075" y="685588"/>
              <a:ext cx="48278" cy="48278"/>
            </a:xfrm>
            <a:custGeom>
              <a:rect b="b" l="l" r="r" t="t"/>
              <a:pathLst>
                <a:path extrusionOk="0" h="1094" w="1094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solidFill>
              <a:srgbClr val="E0B4A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3" name="Google Shape;1543;p17"/>
            <p:cNvSpPr/>
            <p:nvPr/>
          </p:nvSpPr>
          <p:spPr>
            <a:xfrm>
              <a:off x="1088707" y="756956"/>
              <a:ext cx="48278" cy="48279"/>
            </a:xfrm>
            <a:custGeom>
              <a:rect b="b" l="l" r="r" t="t"/>
              <a:pathLst>
                <a:path extrusionOk="0" h="1095" w="1094">
                  <a:moveTo>
                    <a:pt x="194" y="900"/>
                  </a:moveTo>
                  <a:cubicBezTo>
                    <a:pt x="0" y="706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rgbClr val="E0B4A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4" name="Google Shape;1544;p17"/>
            <p:cNvSpPr/>
            <p:nvPr/>
          </p:nvSpPr>
          <p:spPr>
            <a:xfrm>
              <a:off x="1019439" y="828324"/>
              <a:ext cx="46178" cy="46179"/>
            </a:xfrm>
            <a:custGeom>
              <a:rect b="b" l="l" r="r" t="t"/>
              <a:pathLst>
                <a:path extrusionOk="0" h="1095" w="1094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rgbClr val="E0B4A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5" name="Google Shape;1545;p17"/>
            <p:cNvSpPr/>
            <p:nvPr/>
          </p:nvSpPr>
          <p:spPr>
            <a:xfrm>
              <a:off x="948072" y="899691"/>
              <a:ext cx="48279" cy="461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rgbClr val="E0B4A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6" name="Google Shape;1546;p17"/>
            <p:cNvSpPr/>
            <p:nvPr/>
          </p:nvSpPr>
          <p:spPr>
            <a:xfrm>
              <a:off x="876704" y="968960"/>
              <a:ext cx="48279" cy="48278"/>
            </a:xfrm>
            <a:custGeom>
              <a:rect b="b" l="l" r="r" t="t"/>
              <a:pathLst>
                <a:path extrusionOk="0" h="1094" w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rgbClr val="E0B4A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7" name="Google Shape;1547;p17"/>
            <p:cNvSpPr/>
            <p:nvPr/>
          </p:nvSpPr>
          <p:spPr>
            <a:xfrm>
              <a:off x="805336" y="1040328"/>
              <a:ext cx="48279" cy="48278"/>
            </a:xfrm>
            <a:custGeom>
              <a:rect b="b" l="l" r="r" t="t"/>
              <a:pathLst>
                <a:path extrusionOk="0" h="1094" w="1095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6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rgbClr val="E0B4A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8" name="Google Shape;1548;p17"/>
            <p:cNvSpPr/>
            <p:nvPr/>
          </p:nvSpPr>
          <p:spPr>
            <a:xfrm>
              <a:off x="733969" y="1111695"/>
              <a:ext cx="48278" cy="48278"/>
            </a:xfrm>
            <a:custGeom>
              <a:rect b="b" l="l" r="r" t="t"/>
              <a:pathLst>
                <a:path extrusionOk="0" h="1094" w="1094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solidFill>
              <a:srgbClr val="E0B4A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9" name="Google Shape;1549;p17"/>
            <p:cNvSpPr/>
            <p:nvPr/>
          </p:nvSpPr>
          <p:spPr>
            <a:xfrm>
              <a:off x="1244036" y="486180"/>
              <a:ext cx="48279" cy="482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rgbClr val="E0B4A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0" name="Google Shape;1550;p17"/>
            <p:cNvSpPr/>
            <p:nvPr/>
          </p:nvSpPr>
          <p:spPr>
            <a:xfrm>
              <a:off x="1174769" y="557547"/>
              <a:ext cx="46178" cy="46179"/>
            </a:xfrm>
            <a:custGeom>
              <a:rect b="b" l="l" r="r" t="t"/>
              <a:pathLst>
                <a:path extrusionOk="0" h="1095" w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rgbClr val="E0B4A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1" name="Google Shape;1551;p17"/>
            <p:cNvSpPr/>
            <p:nvPr/>
          </p:nvSpPr>
          <p:spPr>
            <a:xfrm>
              <a:off x="1105499" y="628915"/>
              <a:ext cx="44100" cy="44100"/>
            </a:xfrm>
            <a:prstGeom prst="ellipse">
              <a:avLst/>
            </a:prstGeom>
            <a:solidFill>
              <a:srgbClr val="E0B4A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2" name="Google Shape;1552;p17"/>
            <p:cNvSpPr/>
            <p:nvPr/>
          </p:nvSpPr>
          <p:spPr>
            <a:xfrm>
              <a:off x="1034132" y="700282"/>
              <a:ext cx="44100" cy="44100"/>
            </a:xfrm>
            <a:prstGeom prst="ellipse">
              <a:avLst/>
            </a:prstGeom>
            <a:solidFill>
              <a:srgbClr val="E0B4A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3" name="Google Shape;1553;p17"/>
            <p:cNvSpPr/>
            <p:nvPr/>
          </p:nvSpPr>
          <p:spPr>
            <a:xfrm>
              <a:off x="960666" y="769550"/>
              <a:ext cx="48279" cy="482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rgbClr val="E0B4A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4" name="Google Shape;1554;p17"/>
            <p:cNvSpPr/>
            <p:nvPr/>
          </p:nvSpPr>
          <p:spPr>
            <a:xfrm>
              <a:off x="889298" y="840918"/>
              <a:ext cx="48279" cy="482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rgbClr val="E0B4A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5" name="Google Shape;1555;p17"/>
            <p:cNvSpPr/>
            <p:nvPr/>
          </p:nvSpPr>
          <p:spPr>
            <a:xfrm>
              <a:off x="817931" y="912285"/>
              <a:ext cx="48279" cy="482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rgbClr val="E0B4A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6" name="Google Shape;1556;p17"/>
            <p:cNvSpPr/>
            <p:nvPr/>
          </p:nvSpPr>
          <p:spPr>
            <a:xfrm>
              <a:off x="748662" y="983653"/>
              <a:ext cx="46178" cy="46179"/>
            </a:xfrm>
            <a:custGeom>
              <a:rect b="b" l="l" r="r" t="t"/>
              <a:pathLst>
                <a:path extrusionOk="0" h="1095" w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rgbClr val="E0B4A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7" name="Google Shape;1557;p17"/>
            <p:cNvSpPr/>
            <p:nvPr/>
          </p:nvSpPr>
          <p:spPr>
            <a:xfrm>
              <a:off x="677294" y="1052922"/>
              <a:ext cx="46178" cy="48278"/>
            </a:xfrm>
            <a:custGeom>
              <a:rect b="b" l="l" r="r" t="t"/>
              <a:pathLst>
                <a:path extrusionOk="0" h="1094" w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rgbClr val="E0B4A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8" name="Google Shape;1558;p17"/>
            <p:cNvSpPr/>
            <p:nvPr/>
          </p:nvSpPr>
          <p:spPr>
            <a:xfrm>
              <a:off x="1187363" y="427407"/>
              <a:ext cx="48278" cy="48279"/>
            </a:xfrm>
            <a:custGeom>
              <a:rect b="b" l="l" r="r" t="t"/>
              <a:pathLst>
                <a:path extrusionOk="0" h="1095" w="1094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rgbClr val="E0B4A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9" name="Google Shape;1559;p17"/>
            <p:cNvSpPr/>
            <p:nvPr/>
          </p:nvSpPr>
          <p:spPr>
            <a:xfrm>
              <a:off x="1115995" y="498774"/>
              <a:ext cx="48278" cy="48279"/>
            </a:xfrm>
            <a:custGeom>
              <a:rect b="b" l="l" r="r" t="t"/>
              <a:pathLst>
                <a:path extrusionOk="0" h="1095" w="1094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rgbClr val="E0B4A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0" name="Google Shape;1560;p17"/>
            <p:cNvSpPr/>
            <p:nvPr/>
          </p:nvSpPr>
          <p:spPr>
            <a:xfrm>
              <a:off x="1046726" y="572240"/>
              <a:ext cx="44100" cy="44100"/>
            </a:xfrm>
            <a:prstGeom prst="ellipse">
              <a:avLst/>
            </a:prstGeom>
            <a:solidFill>
              <a:srgbClr val="E0B4A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1" name="Google Shape;1561;p17"/>
            <p:cNvSpPr/>
            <p:nvPr/>
          </p:nvSpPr>
          <p:spPr>
            <a:xfrm>
              <a:off x="975359" y="643608"/>
              <a:ext cx="44100" cy="42000"/>
            </a:xfrm>
            <a:prstGeom prst="ellipse">
              <a:avLst/>
            </a:prstGeom>
            <a:solidFill>
              <a:srgbClr val="E0B4A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2" name="Google Shape;1562;p17"/>
            <p:cNvSpPr/>
            <p:nvPr/>
          </p:nvSpPr>
          <p:spPr>
            <a:xfrm>
              <a:off x="901893" y="710777"/>
              <a:ext cx="48279" cy="48278"/>
            </a:xfrm>
            <a:custGeom>
              <a:rect b="b" l="l" r="r" t="t"/>
              <a:pathLst>
                <a:path extrusionOk="0" h="1094" w="1095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6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rgbClr val="E0B4A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3" name="Google Shape;1563;p17"/>
            <p:cNvSpPr/>
            <p:nvPr/>
          </p:nvSpPr>
          <p:spPr>
            <a:xfrm>
              <a:off x="832623" y="782145"/>
              <a:ext cx="46178" cy="48278"/>
            </a:xfrm>
            <a:custGeom>
              <a:rect b="b" l="l" r="r" t="t"/>
              <a:pathLst>
                <a:path extrusionOk="0" h="1094" w="1094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solidFill>
              <a:srgbClr val="E0B4A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4" name="Google Shape;1564;p17"/>
            <p:cNvSpPr/>
            <p:nvPr/>
          </p:nvSpPr>
          <p:spPr>
            <a:xfrm>
              <a:off x="761256" y="853512"/>
              <a:ext cx="48278" cy="48279"/>
            </a:xfrm>
            <a:custGeom>
              <a:rect b="b" l="l" r="r" t="t"/>
              <a:pathLst>
                <a:path extrusionOk="0" h="1095" w="1094">
                  <a:moveTo>
                    <a:pt x="194" y="900"/>
                  </a:moveTo>
                  <a:cubicBezTo>
                    <a:pt x="0" y="706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rgbClr val="E0B4A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5" name="Google Shape;1565;p17"/>
            <p:cNvSpPr/>
            <p:nvPr/>
          </p:nvSpPr>
          <p:spPr>
            <a:xfrm>
              <a:off x="689888" y="924880"/>
              <a:ext cx="48278" cy="48279"/>
            </a:xfrm>
            <a:custGeom>
              <a:rect b="b" l="l" r="r" t="t"/>
              <a:pathLst>
                <a:path extrusionOk="0" h="1095" w="1094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rgbClr val="E0B4A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6" name="Google Shape;1566;p17"/>
            <p:cNvSpPr/>
            <p:nvPr/>
          </p:nvSpPr>
          <p:spPr>
            <a:xfrm>
              <a:off x="618521" y="996247"/>
              <a:ext cx="48279" cy="482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rgbClr val="E0B4A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7" name="Google Shape;1567;p17"/>
            <p:cNvSpPr/>
            <p:nvPr/>
          </p:nvSpPr>
          <p:spPr>
            <a:xfrm>
              <a:off x="1128589" y="370732"/>
              <a:ext cx="48279" cy="46178"/>
            </a:xfrm>
            <a:custGeom>
              <a:rect b="b" l="l" r="r" t="t"/>
              <a:pathLst>
                <a:path extrusionOk="0" h="1094" w="1095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89" y="1094"/>
                    <a:pt x="195" y="899"/>
                  </a:cubicBezTo>
                  <a:close/>
                </a:path>
              </a:pathLst>
            </a:custGeom>
            <a:solidFill>
              <a:srgbClr val="E0B4A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8" name="Google Shape;1568;p17"/>
            <p:cNvSpPr/>
            <p:nvPr/>
          </p:nvSpPr>
          <p:spPr>
            <a:xfrm>
              <a:off x="1057221" y="440001"/>
              <a:ext cx="48279" cy="482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rgbClr val="E0B4A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9" name="Google Shape;1569;p17"/>
            <p:cNvSpPr/>
            <p:nvPr/>
          </p:nvSpPr>
          <p:spPr>
            <a:xfrm>
              <a:off x="985854" y="511368"/>
              <a:ext cx="48279" cy="482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rgbClr val="E0B4A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0" name="Google Shape;1570;p17"/>
            <p:cNvSpPr/>
            <p:nvPr/>
          </p:nvSpPr>
          <p:spPr>
            <a:xfrm>
              <a:off x="916585" y="582736"/>
              <a:ext cx="46179" cy="482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rgbClr val="E0B4A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1" name="Google Shape;1571;p17"/>
            <p:cNvSpPr/>
            <p:nvPr/>
          </p:nvSpPr>
          <p:spPr>
            <a:xfrm>
              <a:off x="845218" y="654104"/>
              <a:ext cx="48278" cy="48278"/>
            </a:xfrm>
            <a:custGeom>
              <a:rect b="b" l="l" r="r" t="t"/>
              <a:pathLst>
                <a:path extrusionOk="0" h="1094" w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rgbClr val="E0B4A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2" name="Google Shape;1572;p17"/>
            <p:cNvSpPr/>
            <p:nvPr/>
          </p:nvSpPr>
          <p:spPr>
            <a:xfrm>
              <a:off x="775949" y="727570"/>
              <a:ext cx="44100" cy="42000"/>
            </a:xfrm>
            <a:prstGeom prst="ellipse">
              <a:avLst/>
            </a:prstGeom>
            <a:solidFill>
              <a:srgbClr val="E0B4A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3" name="Google Shape;1573;p17"/>
            <p:cNvSpPr/>
            <p:nvPr/>
          </p:nvSpPr>
          <p:spPr>
            <a:xfrm>
              <a:off x="702483" y="796839"/>
              <a:ext cx="48279" cy="46178"/>
            </a:xfrm>
            <a:custGeom>
              <a:rect b="b" l="l" r="r" t="t"/>
              <a:pathLst>
                <a:path extrusionOk="0" h="1094" w="1095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89" y="1094"/>
                    <a:pt x="195" y="899"/>
                  </a:cubicBezTo>
                  <a:close/>
                </a:path>
              </a:pathLst>
            </a:custGeom>
            <a:solidFill>
              <a:srgbClr val="E0B4A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4" name="Google Shape;1574;p17"/>
            <p:cNvSpPr/>
            <p:nvPr/>
          </p:nvSpPr>
          <p:spPr>
            <a:xfrm>
              <a:off x="631115" y="866107"/>
              <a:ext cx="48279" cy="482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rgbClr val="E0B4A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5" name="Google Shape;1575;p17"/>
            <p:cNvSpPr/>
            <p:nvPr/>
          </p:nvSpPr>
          <p:spPr>
            <a:xfrm>
              <a:off x="559747" y="937475"/>
              <a:ext cx="48279" cy="482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rgbClr val="E0B4A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6" name="Google Shape;1576;p17"/>
            <p:cNvSpPr/>
            <p:nvPr/>
          </p:nvSpPr>
          <p:spPr>
            <a:xfrm>
              <a:off x="1071915" y="311959"/>
              <a:ext cx="46179" cy="48278"/>
            </a:xfrm>
            <a:custGeom>
              <a:rect b="b" l="l" r="r" t="t"/>
              <a:pathLst>
                <a:path extrusionOk="0" h="1094" w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rgbClr val="E0B4A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7" name="Google Shape;1577;p17"/>
            <p:cNvSpPr/>
            <p:nvPr/>
          </p:nvSpPr>
          <p:spPr>
            <a:xfrm>
              <a:off x="1000547" y="383327"/>
              <a:ext cx="48279" cy="48278"/>
            </a:xfrm>
            <a:custGeom>
              <a:rect b="b" l="l" r="r" t="t"/>
              <a:pathLst>
                <a:path extrusionOk="0" h="1094" w="1095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rgbClr val="E0B4A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8" name="Google Shape;1578;p17"/>
            <p:cNvSpPr/>
            <p:nvPr/>
          </p:nvSpPr>
          <p:spPr>
            <a:xfrm>
              <a:off x="929180" y="454694"/>
              <a:ext cx="48278" cy="46179"/>
            </a:xfrm>
            <a:custGeom>
              <a:rect b="b" l="l" r="r" t="t"/>
              <a:pathLst>
                <a:path extrusionOk="0" h="1095" w="1094">
                  <a:moveTo>
                    <a:pt x="194" y="900"/>
                  </a:moveTo>
                  <a:cubicBezTo>
                    <a:pt x="0" y="706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6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rgbClr val="E0B4A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9" name="Google Shape;1579;p17"/>
            <p:cNvSpPr/>
            <p:nvPr/>
          </p:nvSpPr>
          <p:spPr>
            <a:xfrm>
              <a:off x="857812" y="523963"/>
              <a:ext cx="48278" cy="48279"/>
            </a:xfrm>
            <a:custGeom>
              <a:rect b="b" l="l" r="r" t="t"/>
              <a:pathLst>
                <a:path extrusionOk="0" h="1095" w="1094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rgbClr val="E0B4A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0" name="Google Shape;1580;p17"/>
            <p:cNvSpPr/>
            <p:nvPr/>
          </p:nvSpPr>
          <p:spPr>
            <a:xfrm>
              <a:off x="786444" y="595330"/>
              <a:ext cx="48278" cy="48279"/>
            </a:xfrm>
            <a:custGeom>
              <a:rect b="b" l="l" r="r" t="t"/>
              <a:pathLst>
                <a:path extrusionOk="0" h="1095" w="1094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rgbClr val="E0B4A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1" name="Google Shape;1581;p17"/>
            <p:cNvSpPr/>
            <p:nvPr/>
          </p:nvSpPr>
          <p:spPr>
            <a:xfrm>
              <a:off x="717176" y="668797"/>
              <a:ext cx="44100" cy="44100"/>
            </a:xfrm>
            <a:prstGeom prst="ellipse">
              <a:avLst/>
            </a:prstGeom>
            <a:solidFill>
              <a:srgbClr val="E0B4A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2" name="Google Shape;1582;p17"/>
            <p:cNvSpPr/>
            <p:nvPr/>
          </p:nvSpPr>
          <p:spPr>
            <a:xfrm>
              <a:off x="647907" y="740164"/>
              <a:ext cx="42000" cy="44100"/>
            </a:xfrm>
            <a:prstGeom prst="ellipse">
              <a:avLst/>
            </a:prstGeom>
            <a:solidFill>
              <a:srgbClr val="E0B4A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3" name="Google Shape;1583;p17"/>
            <p:cNvSpPr/>
            <p:nvPr/>
          </p:nvSpPr>
          <p:spPr>
            <a:xfrm>
              <a:off x="574441" y="809433"/>
              <a:ext cx="48279" cy="48278"/>
            </a:xfrm>
            <a:custGeom>
              <a:rect b="b" l="l" r="r" t="t"/>
              <a:pathLst>
                <a:path extrusionOk="0" h="1094" w="1095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rgbClr val="E0B4A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4" name="Google Shape;1584;p17"/>
            <p:cNvSpPr/>
            <p:nvPr/>
          </p:nvSpPr>
          <p:spPr>
            <a:xfrm>
              <a:off x="503073" y="880800"/>
              <a:ext cx="48278" cy="46178"/>
            </a:xfrm>
            <a:custGeom>
              <a:rect b="b" l="l" r="r" t="t"/>
              <a:pathLst>
                <a:path extrusionOk="0" h="1094" w="1094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solidFill>
              <a:srgbClr val="E0B4A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5" name="Google Shape;1585;p17"/>
            <p:cNvSpPr/>
            <p:nvPr/>
          </p:nvSpPr>
          <p:spPr>
            <a:xfrm>
              <a:off x="1013141" y="253186"/>
              <a:ext cx="48279" cy="482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rgbClr val="E0B4A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6" name="Google Shape;1586;p17"/>
            <p:cNvSpPr/>
            <p:nvPr/>
          </p:nvSpPr>
          <p:spPr>
            <a:xfrm>
              <a:off x="941774" y="324553"/>
              <a:ext cx="48278" cy="48278"/>
            </a:xfrm>
            <a:custGeom>
              <a:rect b="b" l="l" r="r" t="t"/>
              <a:pathLst>
                <a:path extrusionOk="0" h="1094" w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rgbClr val="E0B4A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7" name="Google Shape;1587;p17"/>
            <p:cNvSpPr/>
            <p:nvPr/>
          </p:nvSpPr>
          <p:spPr>
            <a:xfrm>
              <a:off x="870406" y="395921"/>
              <a:ext cx="48278" cy="48278"/>
            </a:xfrm>
            <a:custGeom>
              <a:rect b="b" l="l" r="r" t="t"/>
              <a:pathLst>
                <a:path extrusionOk="0" h="1094" w="1094">
                  <a:moveTo>
                    <a:pt x="194" y="900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rgbClr val="E0B4A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8" name="Google Shape;1588;p17"/>
            <p:cNvSpPr/>
            <p:nvPr/>
          </p:nvSpPr>
          <p:spPr>
            <a:xfrm>
              <a:off x="799039" y="467288"/>
              <a:ext cx="48279" cy="48278"/>
            </a:xfrm>
            <a:custGeom>
              <a:rect b="b" l="l" r="r" t="t"/>
              <a:pathLst>
                <a:path extrusionOk="0" h="1094" w="1095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89" y="1094"/>
                    <a:pt x="195" y="899"/>
                  </a:cubicBezTo>
                  <a:close/>
                </a:path>
              </a:pathLst>
            </a:custGeom>
            <a:solidFill>
              <a:srgbClr val="E0B4A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9" name="Google Shape;1589;p17"/>
            <p:cNvSpPr/>
            <p:nvPr/>
          </p:nvSpPr>
          <p:spPr>
            <a:xfrm>
              <a:off x="729770" y="538656"/>
              <a:ext cx="46179" cy="461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rgbClr val="E0B4A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0" name="Google Shape;1590;p17"/>
            <p:cNvSpPr/>
            <p:nvPr/>
          </p:nvSpPr>
          <p:spPr>
            <a:xfrm>
              <a:off x="658403" y="607925"/>
              <a:ext cx="48279" cy="482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rgbClr val="E0B4A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1" name="Google Shape;1591;p17"/>
            <p:cNvSpPr/>
            <p:nvPr/>
          </p:nvSpPr>
          <p:spPr>
            <a:xfrm>
              <a:off x="587035" y="679292"/>
              <a:ext cx="48279" cy="482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rgbClr val="E0B4A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2" name="Google Shape;1592;p17"/>
            <p:cNvSpPr/>
            <p:nvPr/>
          </p:nvSpPr>
          <p:spPr>
            <a:xfrm>
              <a:off x="515667" y="750660"/>
              <a:ext cx="48278" cy="48278"/>
            </a:xfrm>
            <a:custGeom>
              <a:rect b="b" l="l" r="r" t="t"/>
              <a:pathLst>
                <a:path extrusionOk="0" h="1094" w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rgbClr val="E0B4A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3" name="Google Shape;1593;p17"/>
            <p:cNvSpPr/>
            <p:nvPr/>
          </p:nvSpPr>
          <p:spPr>
            <a:xfrm>
              <a:off x="444300" y="822027"/>
              <a:ext cx="48278" cy="48278"/>
            </a:xfrm>
            <a:custGeom>
              <a:rect b="b" l="l" r="r" t="t"/>
              <a:pathLst>
                <a:path extrusionOk="0" h="1094" w="1094">
                  <a:moveTo>
                    <a:pt x="194" y="900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rgbClr val="E0B4A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4" name="Google Shape;1594;p17"/>
            <p:cNvSpPr/>
            <p:nvPr/>
          </p:nvSpPr>
          <p:spPr>
            <a:xfrm>
              <a:off x="954368" y="196512"/>
              <a:ext cx="48278" cy="46179"/>
            </a:xfrm>
            <a:custGeom>
              <a:rect b="b" l="l" r="r" t="t"/>
              <a:pathLst>
                <a:path extrusionOk="0" h="1095" w="1094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rgbClr val="E0B4A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5" name="Google Shape;1595;p17"/>
            <p:cNvSpPr/>
            <p:nvPr/>
          </p:nvSpPr>
          <p:spPr>
            <a:xfrm>
              <a:off x="885100" y="267879"/>
              <a:ext cx="46178" cy="46179"/>
            </a:xfrm>
            <a:custGeom>
              <a:rect b="b" l="l" r="r" t="t"/>
              <a:pathLst>
                <a:path extrusionOk="0" h="1095" w="1094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rgbClr val="E0B4A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6" name="Google Shape;1596;p17"/>
            <p:cNvSpPr/>
            <p:nvPr/>
          </p:nvSpPr>
          <p:spPr>
            <a:xfrm>
              <a:off x="813732" y="337148"/>
              <a:ext cx="46179" cy="482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rgbClr val="E0B4A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7" name="Google Shape;1597;p17"/>
            <p:cNvSpPr/>
            <p:nvPr/>
          </p:nvSpPr>
          <p:spPr>
            <a:xfrm>
              <a:off x="742364" y="408515"/>
              <a:ext cx="48279" cy="48278"/>
            </a:xfrm>
            <a:custGeom>
              <a:rect b="b" l="l" r="r" t="t"/>
              <a:pathLst>
                <a:path extrusionOk="0" h="1094" w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rgbClr val="E0B4A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8" name="Google Shape;1598;p17"/>
            <p:cNvSpPr/>
            <p:nvPr/>
          </p:nvSpPr>
          <p:spPr>
            <a:xfrm>
              <a:off x="670997" y="479883"/>
              <a:ext cx="48279" cy="48278"/>
            </a:xfrm>
            <a:custGeom>
              <a:rect b="b" l="l" r="r" t="t"/>
              <a:pathLst>
                <a:path extrusionOk="0" h="1094" w="1095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solidFill>
              <a:srgbClr val="E0B4A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9" name="Google Shape;1599;p17"/>
            <p:cNvSpPr/>
            <p:nvPr/>
          </p:nvSpPr>
          <p:spPr>
            <a:xfrm>
              <a:off x="599629" y="551250"/>
              <a:ext cx="48279" cy="482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rgbClr val="E0B4A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0" name="Google Shape;1600;p17"/>
            <p:cNvSpPr/>
            <p:nvPr/>
          </p:nvSpPr>
          <p:spPr>
            <a:xfrm>
              <a:off x="528262" y="622618"/>
              <a:ext cx="48278" cy="48279"/>
            </a:xfrm>
            <a:custGeom>
              <a:rect b="b" l="l" r="r" t="t"/>
              <a:pathLst>
                <a:path extrusionOk="0" h="1095" w="1094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rgbClr val="E0B4A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1" name="Google Shape;1601;p17"/>
            <p:cNvSpPr/>
            <p:nvPr/>
          </p:nvSpPr>
          <p:spPr>
            <a:xfrm>
              <a:off x="456894" y="693985"/>
              <a:ext cx="48278" cy="46179"/>
            </a:xfrm>
            <a:custGeom>
              <a:rect b="b" l="l" r="r" t="t"/>
              <a:pathLst>
                <a:path extrusionOk="0" h="1095" w="1094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rgbClr val="E0B4A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2" name="Google Shape;1602;p17"/>
            <p:cNvSpPr/>
            <p:nvPr/>
          </p:nvSpPr>
          <p:spPr>
            <a:xfrm>
              <a:off x="389725" y="765353"/>
              <a:ext cx="42000" cy="44100"/>
            </a:xfrm>
            <a:prstGeom prst="ellipse">
              <a:avLst/>
            </a:prstGeom>
            <a:solidFill>
              <a:srgbClr val="E0B4A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3" name="Google Shape;1603;p17"/>
            <p:cNvSpPr/>
            <p:nvPr/>
          </p:nvSpPr>
          <p:spPr>
            <a:xfrm>
              <a:off x="899793" y="139837"/>
              <a:ext cx="44100" cy="44100"/>
            </a:xfrm>
            <a:prstGeom prst="ellipse">
              <a:avLst/>
            </a:prstGeom>
            <a:solidFill>
              <a:srgbClr val="E0B4A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4" name="Google Shape;1604;p17"/>
            <p:cNvSpPr/>
            <p:nvPr/>
          </p:nvSpPr>
          <p:spPr>
            <a:xfrm>
              <a:off x="828425" y="211205"/>
              <a:ext cx="44100" cy="44100"/>
            </a:xfrm>
            <a:prstGeom prst="ellipse">
              <a:avLst/>
            </a:prstGeom>
            <a:solidFill>
              <a:srgbClr val="E0B4A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5" name="Google Shape;1605;p17"/>
            <p:cNvSpPr/>
            <p:nvPr/>
          </p:nvSpPr>
          <p:spPr>
            <a:xfrm>
              <a:off x="754959" y="280473"/>
              <a:ext cx="48279" cy="482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rgbClr val="E0B4A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6" name="Google Shape;1606;p17"/>
            <p:cNvSpPr/>
            <p:nvPr/>
          </p:nvSpPr>
          <p:spPr>
            <a:xfrm>
              <a:off x="683591" y="351841"/>
              <a:ext cx="48279" cy="461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rgbClr val="E0B4A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7" name="Google Shape;1607;p17"/>
            <p:cNvSpPr/>
            <p:nvPr/>
          </p:nvSpPr>
          <p:spPr>
            <a:xfrm>
              <a:off x="612224" y="421109"/>
              <a:ext cx="48278" cy="48278"/>
            </a:xfrm>
            <a:custGeom>
              <a:rect b="b" l="l" r="r" t="t"/>
              <a:pathLst>
                <a:path extrusionOk="0" h="1094" w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rgbClr val="E0B4A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8" name="Google Shape;1608;p17"/>
            <p:cNvSpPr/>
            <p:nvPr/>
          </p:nvSpPr>
          <p:spPr>
            <a:xfrm>
              <a:off x="542955" y="492477"/>
              <a:ext cx="46178" cy="48278"/>
            </a:xfrm>
            <a:custGeom>
              <a:rect b="b" l="l" r="r" t="t"/>
              <a:pathLst>
                <a:path extrusionOk="0" h="1094" w="1094">
                  <a:moveTo>
                    <a:pt x="194" y="900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rgbClr val="E0B4A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9" name="Google Shape;1609;p17"/>
            <p:cNvSpPr/>
            <p:nvPr/>
          </p:nvSpPr>
          <p:spPr>
            <a:xfrm>
              <a:off x="471587" y="563845"/>
              <a:ext cx="48278" cy="48278"/>
            </a:xfrm>
            <a:custGeom>
              <a:rect b="b" l="l" r="r" t="t"/>
              <a:pathLst>
                <a:path extrusionOk="0" h="1094" w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899"/>
                  </a:cubicBezTo>
                  <a:cubicBezTo>
                    <a:pt x="705" y="1094"/>
                    <a:pt x="389" y="1094"/>
                    <a:pt x="195" y="899"/>
                  </a:cubicBezTo>
                  <a:close/>
                </a:path>
              </a:pathLst>
            </a:custGeom>
            <a:solidFill>
              <a:srgbClr val="E0B4A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0" name="Google Shape;1610;p17"/>
            <p:cNvSpPr/>
            <p:nvPr/>
          </p:nvSpPr>
          <p:spPr>
            <a:xfrm>
              <a:off x="400220" y="635212"/>
              <a:ext cx="48279" cy="482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rgbClr val="E0B4A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1" name="Google Shape;1611;p17"/>
            <p:cNvSpPr/>
            <p:nvPr/>
          </p:nvSpPr>
          <p:spPr>
            <a:xfrm>
              <a:off x="328852" y="706580"/>
              <a:ext cx="48279" cy="482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rgbClr val="E0B4A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2" name="Google Shape;1612;p17"/>
            <p:cNvSpPr/>
            <p:nvPr/>
          </p:nvSpPr>
          <p:spPr>
            <a:xfrm>
              <a:off x="841020" y="81064"/>
              <a:ext cx="44100" cy="44100"/>
            </a:xfrm>
            <a:prstGeom prst="ellipse">
              <a:avLst/>
            </a:prstGeom>
            <a:solidFill>
              <a:srgbClr val="E0B4A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3" name="Google Shape;1613;p17"/>
            <p:cNvSpPr/>
            <p:nvPr/>
          </p:nvSpPr>
          <p:spPr>
            <a:xfrm>
              <a:off x="767553" y="150333"/>
              <a:ext cx="48279" cy="48278"/>
            </a:xfrm>
            <a:custGeom>
              <a:rect b="b" l="l" r="r" t="t"/>
              <a:pathLst>
                <a:path extrusionOk="0" h="1094" w="1095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solidFill>
              <a:srgbClr val="E0B4A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4" name="Google Shape;1614;p17"/>
            <p:cNvSpPr/>
            <p:nvPr/>
          </p:nvSpPr>
          <p:spPr>
            <a:xfrm>
              <a:off x="696185" y="221700"/>
              <a:ext cx="48279" cy="482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rgbClr val="E0B4A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5" name="Google Shape;1615;p17"/>
            <p:cNvSpPr/>
            <p:nvPr/>
          </p:nvSpPr>
          <p:spPr>
            <a:xfrm>
              <a:off x="626917" y="293068"/>
              <a:ext cx="46178" cy="48279"/>
            </a:xfrm>
            <a:custGeom>
              <a:rect b="b" l="l" r="r" t="t"/>
              <a:pathLst>
                <a:path extrusionOk="0" h="1095" w="1094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rgbClr val="E0B4A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6" name="Google Shape;1616;p17"/>
            <p:cNvSpPr/>
            <p:nvPr/>
          </p:nvSpPr>
          <p:spPr>
            <a:xfrm>
              <a:off x="555549" y="364435"/>
              <a:ext cx="48278" cy="48279"/>
            </a:xfrm>
            <a:custGeom>
              <a:rect b="b" l="l" r="r" t="t"/>
              <a:pathLst>
                <a:path extrusionOk="0" h="1095" w="1094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rgbClr val="E0B4A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7" name="Google Shape;1617;p17"/>
            <p:cNvSpPr/>
            <p:nvPr/>
          </p:nvSpPr>
          <p:spPr>
            <a:xfrm>
              <a:off x="484182" y="435803"/>
              <a:ext cx="48279" cy="461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rgbClr val="E0B4A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8" name="Google Shape;1618;p17"/>
            <p:cNvSpPr/>
            <p:nvPr/>
          </p:nvSpPr>
          <p:spPr>
            <a:xfrm>
              <a:off x="412814" y="507170"/>
              <a:ext cx="48279" cy="46178"/>
            </a:xfrm>
            <a:custGeom>
              <a:rect b="b" l="l" r="r" t="t"/>
              <a:pathLst>
                <a:path extrusionOk="0" h="1094" w="1095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rgbClr val="E0B4A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9" name="Google Shape;1619;p17"/>
            <p:cNvSpPr/>
            <p:nvPr/>
          </p:nvSpPr>
          <p:spPr>
            <a:xfrm>
              <a:off x="341447" y="576439"/>
              <a:ext cx="48279" cy="48278"/>
            </a:xfrm>
            <a:custGeom>
              <a:rect b="b" l="l" r="r" t="t"/>
              <a:pathLst>
                <a:path extrusionOk="0" h="1094" w="1095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solidFill>
              <a:srgbClr val="E0B4A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0" name="Google Shape;1620;p17"/>
            <p:cNvSpPr/>
            <p:nvPr/>
          </p:nvSpPr>
          <p:spPr>
            <a:xfrm>
              <a:off x="270079" y="647806"/>
              <a:ext cx="48279" cy="482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rgbClr val="E0B4A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1" name="Google Shape;1621;p17"/>
            <p:cNvSpPr/>
            <p:nvPr/>
          </p:nvSpPr>
          <p:spPr>
            <a:xfrm>
              <a:off x="782246" y="22291"/>
              <a:ext cx="46179" cy="482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rgbClr val="E0B4A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2" name="Google Shape;1622;p17"/>
            <p:cNvSpPr/>
            <p:nvPr/>
          </p:nvSpPr>
          <p:spPr>
            <a:xfrm>
              <a:off x="710879" y="93658"/>
              <a:ext cx="48278" cy="48278"/>
            </a:xfrm>
            <a:custGeom>
              <a:rect b="b" l="l" r="r" t="t"/>
              <a:pathLst>
                <a:path extrusionOk="0" h="1094" w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rgbClr val="E0B4A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3" name="Google Shape;1623;p17"/>
            <p:cNvSpPr/>
            <p:nvPr/>
          </p:nvSpPr>
          <p:spPr>
            <a:xfrm>
              <a:off x="641610" y="167125"/>
              <a:ext cx="44100" cy="42000"/>
            </a:xfrm>
            <a:prstGeom prst="ellipse">
              <a:avLst/>
            </a:prstGeom>
            <a:solidFill>
              <a:srgbClr val="E0B4A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4" name="Google Shape;1624;p17"/>
            <p:cNvSpPr/>
            <p:nvPr/>
          </p:nvSpPr>
          <p:spPr>
            <a:xfrm>
              <a:off x="570243" y="236393"/>
              <a:ext cx="44100" cy="44100"/>
            </a:xfrm>
            <a:prstGeom prst="ellipse">
              <a:avLst/>
            </a:prstGeom>
            <a:solidFill>
              <a:srgbClr val="E0B4A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5" name="Google Shape;1625;p17"/>
            <p:cNvSpPr/>
            <p:nvPr/>
          </p:nvSpPr>
          <p:spPr>
            <a:xfrm>
              <a:off x="496776" y="305662"/>
              <a:ext cx="48279" cy="482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rgbClr val="E0B4A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6" name="Google Shape;1626;p17"/>
            <p:cNvSpPr/>
            <p:nvPr/>
          </p:nvSpPr>
          <p:spPr>
            <a:xfrm>
              <a:off x="425408" y="377030"/>
              <a:ext cx="48279" cy="482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rgbClr val="E0B4A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7" name="Google Shape;1627;p17"/>
            <p:cNvSpPr/>
            <p:nvPr/>
          </p:nvSpPr>
          <p:spPr>
            <a:xfrm>
              <a:off x="356140" y="448397"/>
              <a:ext cx="46179" cy="482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rgbClr val="E0B4A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8" name="Google Shape;1628;p17"/>
            <p:cNvSpPr/>
            <p:nvPr/>
          </p:nvSpPr>
          <p:spPr>
            <a:xfrm>
              <a:off x="284772" y="519765"/>
              <a:ext cx="46179" cy="48278"/>
            </a:xfrm>
            <a:custGeom>
              <a:rect b="b" l="l" r="r" t="t"/>
              <a:pathLst>
                <a:path extrusionOk="0" h="1094" w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rgbClr val="E0B4A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9" name="Google Shape;1629;p17"/>
            <p:cNvSpPr/>
            <p:nvPr/>
          </p:nvSpPr>
          <p:spPr>
            <a:xfrm>
              <a:off x="213405" y="591132"/>
              <a:ext cx="48278" cy="46178"/>
            </a:xfrm>
            <a:custGeom>
              <a:rect b="b" l="l" r="r" t="t"/>
              <a:pathLst>
                <a:path extrusionOk="0" h="1094" w="1094">
                  <a:moveTo>
                    <a:pt x="194" y="900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rgbClr val="E0B4A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0" name="Google Shape;1630;p17"/>
            <p:cNvSpPr/>
            <p:nvPr/>
          </p:nvSpPr>
          <p:spPr>
            <a:xfrm>
              <a:off x="723473" y="-36482"/>
              <a:ext cx="48278" cy="48279"/>
            </a:xfrm>
            <a:custGeom>
              <a:rect b="b" l="l" r="r" t="t"/>
              <a:pathLst>
                <a:path extrusionOk="0" h="1095" w="1094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rgbClr val="E0B4A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1" name="Google Shape;1631;p17"/>
            <p:cNvSpPr/>
            <p:nvPr/>
          </p:nvSpPr>
          <p:spPr>
            <a:xfrm>
              <a:off x="652105" y="34885"/>
              <a:ext cx="48278" cy="48279"/>
            </a:xfrm>
            <a:custGeom>
              <a:rect b="b" l="l" r="r" t="t"/>
              <a:pathLst>
                <a:path extrusionOk="0" h="1095" w="1094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rgbClr val="E0B4A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2" name="Google Shape;1632;p17"/>
            <p:cNvSpPr/>
            <p:nvPr/>
          </p:nvSpPr>
          <p:spPr>
            <a:xfrm>
              <a:off x="582837" y="108352"/>
              <a:ext cx="44100" cy="44100"/>
            </a:xfrm>
            <a:prstGeom prst="ellipse">
              <a:avLst/>
            </a:prstGeom>
            <a:solidFill>
              <a:srgbClr val="E0B4A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3" name="Google Shape;1633;p17"/>
            <p:cNvSpPr/>
            <p:nvPr/>
          </p:nvSpPr>
          <p:spPr>
            <a:xfrm>
              <a:off x="511469" y="179719"/>
              <a:ext cx="44100" cy="44100"/>
            </a:xfrm>
            <a:prstGeom prst="ellipse">
              <a:avLst/>
            </a:prstGeom>
            <a:solidFill>
              <a:srgbClr val="E0B4A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4" name="Google Shape;1634;p17"/>
            <p:cNvSpPr/>
            <p:nvPr/>
          </p:nvSpPr>
          <p:spPr>
            <a:xfrm>
              <a:off x="440102" y="248988"/>
              <a:ext cx="46179" cy="46178"/>
            </a:xfrm>
            <a:custGeom>
              <a:rect b="b" l="l" r="r" t="t"/>
              <a:pathLst>
                <a:path extrusionOk="0" h="1094" w="1095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solidFill>
              <a:srgbClr val="E0B4A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5" name="Google Shape;1635;p17"/>
            <p:cNvSpPr/>
            <p:nvPr/>
          </p:nvSpPr>
          <p:spPr>
            <a:xfrm>
              <a:off x="368734" y="318256"/>
              <a:ext cx="48279" cy="482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rgbClr val="E0B4A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6" name="Google Shape;1636;p17"/>
            <p:cNvSpPr/>
            <p:nvPr/>
          </p:nvSpPr>
          <p:spPr>
            <a:xfrm>
              <a:off x="297367" y="389624"/>
              <a:ext cx="48278" cy="48279"/>
            </a:xfrm>
            <a:custGeom>
              <a:rect b="b" l="l" r="r" t="t"/>
              <a:pathLst>
                <a:path extrusionOk="0" h="1095" w="1094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rgbClr val="E0B4A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7" name="Google Shape;1637;p17"/>
            <p:cNvSpPr/>
            <p:nvPr/>
          </p:nvSpPr>
          <p:spPr>
            <a:xfrm>
              <a:off x="225999" y="460991"/>
              <a:ext cx="48278" cy="48279"/>
            </a:xfrm>
            <a:custGeom>
              <a:rect b="b" l="l" r="r" t="t"/>
              <a:pathLst>
                <a:path extrusionOk="0" h="1095" w="1094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rgbClr val="E0B4A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8" name="Google Shape;1638;p17"/>
            <p:cNvSpPr/>
            <p:nvPr/>
          </p:nvSpPr>
          <p:spPr>
            <a:xfrm>
              <a:off x="154631" y="532359"/>
              <a:ext cx="48279" cy="482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rgbClr val="E0B4A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9" name="Google Shape;1639;p17"/>
            <p:cNvSpPr/>
            <p:nvPr/>
          </p:nvSpPr>
          <p:spPr>
            <a:xfrm>
              <a:off x="664700" y="-93157"/>
              <a:ext cx="48278" cy="46179"/>
            </a:xfrm>
            <a:custGeom>
              <a:rect b="b" l="l" r="r" t="t"/>
              <a:pathLst>
                <a:path extrusionOk="0" h="1095" w="1094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rgbClr val="E0B4A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0" name="Google Shape;1640;p17"/>
            <p:cNvSpPr/>
            <p:nvPr/>
          </p:nvSpPr>
          <p:spPr>
            <a:xfrm>
              <a:off x="593332" y="-23888"/>
              <a:ext cx="48279" cy="482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rgbClr val="E0B4A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1" name="Google Shape;1641;p17"/>
            <p:cNvSpPr/>
            <p:nvPr/>
          </p:nvSpPr>
          <p:spPr>
            <a:xfrm>
              <a:off x="524064" y="47479"/>
              <a:ext cx="46179" cy="482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rgbClr val="E0B4A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2" name="Google Shape;1642;p17"/>
            <p:cNvSpPr/>
            <p:nvPr/>
          </p:nvSpPr>
          <p:spPr>
            <a:xfrm>
              <a:off x="452696" y="118847"/>
              <a:ext cx="48279" cy="482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rgbClr val="E0B4A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3" name="Google Shape;1643;p17"/>
            <p:cNvSpPr/>
            <p:nvPr/>
          </p:nvSpPr>
          <p:spPr>
            <a:xfrm>
              <a:off x="381328" y="190214"/>
              <a:ext cx="48279" cy="48278"/>
            </a:xfrm>
            <a:custGeom>
              <a:rect b="b" l="l" r="r" t="t"/>
              <a:pathLst>
                <a:path extrusionOk="0" h="1094" w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rgbClr val="E0B4A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4" name="Google Shape;1644;p17"/>
            <p:cNvSpPr/>
            <p:nvPr/>
          </p:nvSpPr>
          <p:spPr>
            <a:xfrm>
              <a:off x="312060" y="263681"/>
              <a:ext cx="44100" cy="44100"/>
            </a:xfrm>
            <a:prstGeom prst="ellipse">
              <a:avLst/>
            </a:prstGeom>
            <a:solidFill>
              <a:srgbClr val="E0B4A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5" name="Google Shape;1645;p17"/>
            <p:cNvSpPr/>
            <p:nvPr/>
          </p:nvSpPr>
          <p:spPr>
            <a:xfrm>
              <a:off x="238593" y="332950"/>
              <a:ext cx="48278" cy="46179"/>
            </a:xfrm>
            <a:custGeom>
              <a:rect b="b" l="l" r="r" t="t"/>
              <a:pathLst>
                <a:path extrusionOk="0" h="1095" w="1094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rgbClr val="E0B4A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6" name="Google Shape;1646;p17"/>
            <p:cNvSpPr/>
            <p:nvPr/>
          </p:nvSpPr>
          <p:spPr>
            <a:xfrm>
              <a:off x="167226" y="404317"/>
              <a:ext cx="48279" cy="461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rgbClr val="E0B4A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7" name="Google Shape;1647;p17"/>
            <p:cNvSpPr/>
            <p:nvPr/>
          </p:nvSpPr>
          <p:spPr>
            <a:xfrm>
              <a:off x="97957" y="473586"/>
              <a:ext cx="46179" cy="482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rgbClr val="E0B4A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8" name="Google Shape;1648;p17"/>
            <p:cNvSpPr/>
            <p:nvPr/>
          </p:nvSpPr>
          <p:spPr>
            <a:xfrm>
              <a:off x="608025" y="-151930"/>
              <a:ext cx="48279" cy="48278"/>
            </a:xfrm>
            <a:custGeom>
              <a:rect b="b" l="l" r="r" t="t"/>
              <a:pathLst>
                <a:path extrusionOk="0" h="1094" w="1095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rgbClr val="E0B4A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9" name="Google Shape;1649;p17"/>
            <p:cNvSpPr/>
            <p:nvPr/>
          </p:nvSpPr>
          <p:spPr>
            <a:xfrm>
              <a:off x="536658" y="-80562"/>
              <a:ext cx="48279" cy="48278"/>
            </a:xfrm>
            <a:custGeom>
              <a:rect b="b" l="l" r="r" t="t"/>
              <a:pathLst>
                <a:path extrusionOk="0" h="1094" w="1095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solidFill>
              <a:srgbClr val="E0B4A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0" name="Google Shape;1650;p17"/>
            <p:cNvSpPr/>
            <p:nvPr/>
          </p:nvSpPr>
          <p:spPr>
            <a:xfrm>
              <a:off x="465290" y="-9195"/>
              <a:ext cx="48279" cy="482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rgbClr val="E0B4A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1" name="Google Shape;1651;p17"/>
            <p:cNvSpPr/>
            <p:nvPr/>
          </p:nvSpPr>
          <p:spPr>
            <a:xfrm>
              <a:off x="393923" y="62173"/>
              <a:ext cx="48278" cy="46179"/>
            </a:xfrm>
            <a:custGeom>
              <a:rect b="b" l="l" r="r" t="t"/>
              <a:pathLst>
                <a:path extrusionOk="0" h="1095" w="1094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rgbClr val="E0B4A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2" name="Google Shape;1652;p17"/>
            <p:cNvSpPr/>
            <p:nvPr/>
          </p:nvSpPr>
          <p:spPr>
            <a:xfrm>
              <a:off x="322555" y="131441"/>
              <a:ext cx="48278" cy="48279"/>
            </a:xfrm>
            <a:custGeom>
              <a:rect b="b" l="l" r="r" t="t"/>
              <a:pathLst>
                <a:path extrusionOk="0" h="1095" w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rgbClr val="E0B4A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3" name="Google Shape;1653;p17"/>
            <p:cNvSpPr/>
            <p:nvPr/>
          </p:nvSpPr>
          <p:spPr>
            <a:xfrm>
              <a:off x="255386" y="204908"/>
              <a:ext cx="42000" cy="44100"/>
            </a:xfrm>
            <a:prstGeom prst="ellipse">
              <a:avLst/>
            </a:prstGeom>
            <a:solidFill>
              <a:srgbClr val="E0B4A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4" name="Google Shape;1654;p17"/>
            <p:cNvSpPr/>
            <p:nvPr/>
          </p:nvSpPr>
          <p:spPr>
            <a:xfrm>
              <a:off x="184018" y="276275"/>
              <a:ext cx="42000" cy="44100"/>
            </a:xfrm>
            <a:prstGeom prst="ellipse">
              <a:avLst/>
            </a:prstGeom>
            <a:solidFill>
              <a:srgbClr val="E0B4A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5" name="Google Shape;1655;p17"/>
            <p:cNvSpPr/>
            <p:nvPr/>
          </p:nvSpPr>
          <p:spPr>
            <a:xfrm>
              <a:off x="110552" y="345544"/>
              <a:ext cx="48279" cy="48278"/>
            </a:xfrm>
            <a:custGeom>
              <a:rect b="b" l="l" r="r" t="t"/>
              <a:pathLst>
                <a:path extrusionOk="0" h="1094" w="1095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solidFill>
              <a:srgbClr val="E0B4A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6" name="Google Shape;1656;p17"/>
            <p:cNvSpPr/>
            <p:nvPr/>
          </p:nvSpPr>
          <p:spPr>
            <a:xfrm>
              <a:off x="39184" y="416911"/>
              <a:ext cx="48279" cy="482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rgbClr val="E0B4A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1657" name="Shape 1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" name="Google Shape;1658;p18"/>
          <p:cNvSpPr txBox="1"/>
          <p:nvPr>
            <p:ph type="title"/>
          </p:nvPr>
        </p:nvSpPr>
        <p:spPr>
          <a:xfrm>
            <a:off x="1977920" y="552450"/>
            <a:ext cx="5188200" cy="105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sp>
        <p:nvSpPr>
          <p:cNvPr id="1659" name="Google Shape;1659;p18"/>
          <p:cNvSpPr txBox="1"/>
          <p:nvPr>
            <p:ph idx="1" type="subTitle"/>
          </p:nvPr>
        </p:nvSpPr>
        <p:spPr>
          <a:xfrm>
            <a:off x="1977876" y="1479800"/>
            <a:ext cx="5188200" cy="123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200"/>
              <a:buNone/>
              <a:defRPr sz="1300">
                <a:latin typeface="Arial"/>
                <a:ea typeface="Arial"/>
                <a:cs typeface="Arial"/>
                <a:sym typeface="Arial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660" name="Google Shape;1660;p18"/>
          <p:cNvSpPr txBox="1"/>
          <p:nvPr/>
        </p:nvSpPr>
        <p:spPr>
          <a:xfrm>
            <a:off x="2099100" y="3611950"/>
            <a:ext cx="4945800" cy="5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CREDITS:</a:t>
            </a: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This presentation template was created by </a:t>
            </a:r>
            <a:r>
              <a:rPr b="1" lang="en" sz="12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2"/>
              </a:rPr>
              <a:t>Slidesgo</a:t>
            </a: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, and includes icons, infographics &amp; images by </a:t>
            </a:r>
            <a:r>
              <a:rPr b="1" lang="en" sz="1200" u="sng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200" u="sng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b="1" sz="1200" u="sng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61" name="Google Shape;1661;p18"/>
          <p:cNvSpPr/>
          <p:nvPr/>
        </p:nvSpPr>
        <p:spPr>
          <a:xfrm rot="5400000">
            <a:off x="8403039" y="4402536"/>
            <a:ext cx="740961" cy="740961"/>
          </a:xfrm>
          <a:custGeom>
            <a:rect b="b" l="l" r="r" t="t"/>
            <a:pathLst>
              <a:path extrusionOk="0" h="16944" w="16944">
                <a:moveTo>
                  <a:pt x="16944" y="0"/>
                </a:moveTo>
                <a:lnTo>
                  <a:pt x="16944" y="16944"/>
                </a:lnTo>
                <a:lnTo>
                  <a:pt x="0" y="16944"/>
                </a:lnTo>
                <a:lnTo>
                  <a:pt x="0" y="12436"/>
                </a:lnTo>
                <a:cubicBezTo>
                  <a:pt x="0" y="5568"/>
                  <a:pt x="5567" y="0"/>
                  <a:pt x="12435" y="0"/>
                </a:cubicBezTo>
                <a:lnTo>
                  <a:pt x="1694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62" name="Google Shape;1662;p18"/>
          <p:cNvGrpSpPr/>
          <p:nvPr/>
        </p:nvGrpSpPr>
        <p:grpSpPr>
          <a:xfrm>
            <a:off x="7650879" y="395671"/>
            <a:ext cx="1658229" cy="1282495"/>
            <a:chOff x="5136226" y="2246221"/>
            <a:chExt cx="1254144" cy="969970"/>
          </a:xfrm>
        </p:grpSpPr>
        <p:sp>
          <p:nvSpPr>
            <p:cNvPr id="1663" name="Google Shape;1663;p18"/>
            <p:cNvSpPr/>
            <p:nvPr/>
          </p:nvSpPr>
          <p:spPr>
            <a:xfrm>
              <a:off x="5448964" y="2246221"/>
              <a:ext cx="941406" cy="657233"/>
            </a:xfrm>
            <a:custGeom>
              <a:rect b="b" l="l" r="r" t="t"/>
              <a:pathLst>
                <a:path extrusionOk="0" h="19847" w="28452">
                  <a:moveTo>
                    <a:pt x="0" y="5307"/>
                  </a:moveTo>
                  <a:lnTo>
                    <a:pt x="0" y="5307"/>
                  </a:lnTo>
                  <a:cubicBezTo>
                    <a:pt x="5307" y="0"/>
                    <a:pt x="13912" y="0"/>
                    <a:pt x="19219" y="5307"/>
                  </a:cubicBezTo>
                  <a:lnTo>
                    <a:pt x="28452" y="14540"/>
                  </a:lnTo>
                  <a:lnTo>
                    <a:pt x="28452" y="14540"/>
                  </a:lnTo>
                  <a:cubicBezTo>
                    <a:pt x="23144" y="19847"/>
                    <a:pt x="14540" y="19847"/>
                    <a:pt x="9232" y="14540"/>
                  </a:cubicBezTo>
                  <a:lnTo>
                    <a:pt x="0" y="530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4" name="Google Shape;1664;p18"/>
            <p:cNvSpPr/>
            <p:nvPr/>
          </p:nvSpPr>
          <p:spPr>
            <a:xfrm>
              <a:off x="5136226" y="2558958"/>
              <a:ext cx="941406" cy="657233"/>
            </a:xfrm>
            <a:custGeom>
              <a:rect b="b" l="l" r="r" t="t"/>
              <a:pathLst>
                <a:path extrusionOk="0" h="19847" w="28452">
                  <a:moveTo>
                    <a:pt x="0" y="5308"/>
                  </a:moveTo>
                  <a:lnTo>
                    <a:pt x="0" y="5308"/>
                  </a:lnTo>
                  <a:cubicBezTo>
                    <a:pt x="5308" y="0"/>
                    <a:pt x="13912" y="0"/>
                    <a:pt x="19220" y="5307"/>
                  </a:cubicBezTo>
                  <a:lnTo>
                    <a:pt x="28452" y="14540"/>
                  </a:lnTo>
                  <a:lnTo>
                    <a:pt x="28452" y="14540"/>
                  </a:lnTo>
                  <a:cubicBezTo>
                    <a:pt x="23145" y="19847"/>
                    <a:pt x="14540" y="19847"/>
                    <a:pt x="9233" y="14540"/>
                  </a:cubicBezTo>
                  <a:lnTo>
                    <a:pt x="0" y="530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5" name="Google Shape;1665;p18"/>
            <p:cNvSpPr/>
            <p:nvPr/>
          </p:nvSpPr>
          <p:spPr>
            <a:xfrm>
              <a:off x="5521989" y="2570071"/>
              <a:ext cx="403228" cy="403228"/>
            </a:xfrm>
            <a:custGeom>
              <a:rect b="b" l="l" r="r" t="t"/>
              <a:pathLst>
                <a:path extrusionOk="0" h="12207" w="12207">
                  <a:moveTo>
                    <a:pt x="2664" y="9543"/>
                  </a:moveTo>
                  <a:cubicBezTo>
                    <a:pt x="5293" y="12173"/>
                    <a:pt x="9529" y="12207"/>
                    <a:pt x="12207" y="9655"/>
                  </a:cubicBezTo>
                  <a:lnTo>
                    <a:pt x="2552" y="0"/>
                  </a:lnTo>
                  <a:cubicBezTo>
                    <a:pt x="0" y="2678"/>
                    <a:pt x="34" y="6914"/>
                    <a:pt x="2664" y="954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6" name="Google Shape;1666;p18"/>
            <p:cNvSpPr/>
            <p:nvPr/>
          </p:nvSpPr>
          <p:spPr>
            <a:xfrm>
              <a:off x="5604539" y="2487521"/>
              <a:ext cx="403225" cy="403225"/>
            </a:xfrm>
            <a:custGeom>
              <a:rect b="b" l="l" r="r" t="t"/>
              <a:pathLst>
                <a:path extrusionOk="0" h="12206" w="12206">
                  <a:moveTo>
                    <a:pt x="9543" y="2663"/>
                  </a:moveTo>
                  <a:cubicBezTo>
                    <a:pt x="6913" y="34"/>
                    <a:pt x="2677" y="0"/>
                    <a:pt x="0" y="2551"/>
                  </a:cubicBezTo>
                  <a:lnTo>
                    <a:pt x="9655" y="12206"/>
                  </a:lnTo>
                  <a:cubicBezTo>
                    <a:pt x="12206" y="9529"/>
                    <a:pt x="12172" y="5293"/>
                    <a:pt x="9543" y="266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67" name="Google Shape;1667;p18"/>
          <p:cNvSpPr/>
          <p:nvPr/>
        </p:nvSpPr>
        <p:spPr>
          <a:xfrm>
            <a:off x="8403036" y="3661572"/>
            <a:ext cx="740961" cy="740961"/>
          </a:xfrm>
          <a:custGeom>
            <a:rect b="b" l="l" r="r" t="t"/>
            <a:pathLst>
              <a:path extrusionOk="0" h="16944" w="16944">
                <a:moveTo>
                  <a:pt x="16944" y="0"/>
                </a:moveTo>
                <a:lnTo>
                  <a:pt x="16944" y="16944"/>
                </a:lnTo>
                <a:lnTo>
                  <a:pt x="0" y="16944"/>
                </a:lnTo>
                <a:lnTo>
                  <a:pt x="0" y="12436"/>
                </a:lnTo>
                <a:cubicBezTo>
                  <a:pt x="0" y="5568"/>
                  <a:pt x="5567" y="0"/>
                  <a:pt x="12435" y="0"/>
                </a:cubicBezTo>
                <a:lnTo>
                  <a:pt x="1694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68" name="Google Shape;1668;p18"/>
          <p:cNvGrpSpPr/>
          <p:nvPr/>
        </p:nvGrpSpPr>
        <p:grpSpPr>
          <a:xfrm>
            <a:off x="-333349" y="2817496"/>
            <a:ext cx="2187094" cy="2789634"/>
            <a:chOff x="3700202" y="2700338"/>
            <a:chExt cx="1654132" cy="2109842"/>
          </a:xfrm>
        </p:grpSpPr>
        <p:sp>
          <p:nvSpPr>
            <p:cNvPr id="1669" name="Google Shape;1669;p18"/>
            <p:cNvSpPr/>
            <p:nvPr/>
          </p:nvSpPr>
          <p:spPr>
            <a:xfrm>
              <a:off x="3700202" y="2700338"/>
              <a:ext cx="1654132" cy="2109842"/>
            </a:xfrm>
            <a:custGeom>
              <a:rect b="b" l="l" r="r" t="t"/>
              <a:pathLst>
                <a:path extrusionOk="0" h="63780" w="50004">
                  <a:moveTo>
                    <a:pt x="50004" y="50004"/>
                  </a:moveTo>
                  <a:lnTo>
                    <a:pt x="0" y="0"/>
                  </a:lnTo>
                  <a:lnTo>
                    <a:pt x="79" y="29993"/>
                  </a:lnTo>
                  <a:lnTo>
                    <a:pt x="33867" y="63780"/>
                  </a:lnTo>
                  <a:lnTo>
                    <a:pt x="50001" y="63703"/>
                  </a:lnTo>
                  <a:lnTo>
                    <a:pt x="50004" y="5000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0" name="Google Shape;1670;p18"/>
            <p:cNvSpPr/>
            <p:nvPr/>
          </p:nvSpPr>
          <p:spPr>
            <a:xfrm>
              <a:off x="3703377" y="3690938"/>
              <a:ext cx="1117623" cy="1117589"/>
            </a:xfrm>
            <a:custGeom>
              <a:rect b="b" l="l" r="r" t="t"/>
              <a:pathLst>
                <a:path extrusionOk="0" h="33787" w="33788">
                  <a:moveTo>
                    <a:pt x="0" y="0"/>
                  </a:moveTo>
                  <a:lnTo>
                    <a:pt x="33788" y="33787"/>
                  </a:lnTo>
                  <a:lnTo>
                    <a:pt x="36" y="337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1" name="Google Shape;1671;p18"/>
            <p:cNvSpPr/>
            <p:nvPr/>
          </p:nvSpPr>
          <p:spPr>
            <a:xfrm>
              <a:off x="4057390" y="3656013"/>
              <a:ext cx="935041" cy="652454"/>
            </a:xfrm>
            <a:custGeom>
              <a:rect b="b" l="l" r="r" t="t"/>
              <a:pathLst>
                <a:path extrusionOk="0" h="19728" w="28281">
                  <a:moveTo>
                    <a:pt x="0" y="5276"/>
                  </a:moveTo>
                  <a:lnTo>
                    <a:pt x="0" y="5276"/>
                  </a:lnTo>
                  <a:cubicBezTo>
                    <a:pt x="5276" y="0"/>
                    <a:pt x="13829" y="0"/>
                    <a:pt x="19104" y="5276"/>
                  </a:cubicBezTo>
                  <a:lnTo>
                    <a:pt x="28281" y="14453"/>
                  </a:lnTo>
                  <a:lnTo>
                    <a:pt x="28281" y="14453"/>
                  </a:lnTo>
                  <a:cubicBezTo>
                    <a:pt x="23006" y="19728"/>
                    <a:pt x="14453" y="19728"/>
                    <a:pt x="9177" y="14453"/>
                  </a:cubicBezTo>
                  <a:lnTo>
                    <a:pt x="0" y="527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2" name="Google Shape;1672;p18"/>
            <p:cNvSpPr/>
            <p:nvPr/>
          </p:nvSpPr>
          <p:spPr>
            <a:xfrm>
              <a:off x="3746240" y="3967163"/>
              <a:ext cx="935041" cy="652471"/>
            </a:xfrm>
            <a:custGeom>
              <a:rect b="b" l="l" r="r" t="t"/>
              <a:pathLst>
                <a:path extrusionOk="0" h="19727" w="28281">
                  <a:moveTo>
                    <a:pt x="0" y="5275"/>
                  </a:moveTo>
                  <a:lnTo>
                    <a:pt x="0" y="5275"/>
                  </a:lnTo>
                  <a:cubicBezTo>
                    <a:pt x="5275" y="0"/>
                    <a:pt x="13828" y="0"/>
                    <a:pt x="19104" y="5275"/>
                  </a:cubicBezTo>
                  <a:lnTo>
                    <a:pt x="28281" y="14452"/>
                  </a:lnTo>
                  <a:lnTo>
                    <a:pt x="28281" y="14452"/>
                  </a:lnTo>
                  <a:cubicBezTo>
                    <a:pt x="23005" y="19727"/>
                    <a:pt x="14452" y="19727"/>
                    <a:pt x="9177" y="14452"/>
                  </a:cubicBezTo>
                  <a:lnTo>
                    <a:pt x="0" y="527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3" name="Google Shape;1673;p18"/>
            <p:cNvSpPr/>
            <p:nvPr/>
          </p:nvSpPr>
          <p:spPr>
            <a:xfrm>
              <a:off x="4128827" y="3976688"/>
              <a:ext cx="401633" cy="401633"/>
            </a:xfrm>
            <a:custGeom>
              <a:rect b="b" l="l" r="r" t="t"/>
              <a:pathLst>
                <a:path extrusionOk="0" h="12133" w="12133">
                  <a:moveTo>
                    <a:pt x="2647" y="9486"/>
                  </a:moveTo>
                  <a:cubicBezTo>
                    <a:pt x="5261" y="12100"/>
                    <a:pt x="9471" y="12133"/>
                    <a:pt x="12133" y="9597"/>
                  </a:cubicBezTo>
                  <a:lnTo>
                    <a:pt x="2536" y="0"/>
                  </a:lnTo>
                  <a:cubicBezTo>
                    <a:pt x="0" y="2662"/>
                    <a:pt x="33" y="6872"/>
                    <a:pt x="2647" y="948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4" name="Google Shape;1674;p18"/>
            <p:cNvSpPr/>
            <p:nvPr/>
          </p:nvSpPr>
          <p:spPr>
            <a:xfrm>
              <a:off x="4211377" y="3895725"/>
              <a:ext cx="401633" cy="401633"/>
            </a:xfrm>
            <a:custGeom>
              <a:rect b="b" l="l" r="r" t="t"/>
              <a:pathLst>
                <a:path extrusionOk="0" h="12133" w="12133">
                  <a:moveTo>
                    <a:pt x="9486" y="2647"/>
                  </a:moveTo>
                  <a:cubicBezTo>
                    <a:pt x="6872" y="33"/>
                    <a:pt x="2662" y="0"/>
                    <a:pt x="0" y="2536"/>
                  </a:cubicBezTo>
                  <a:lnTo>
                    <a:pt x="9597" y="12133"/>
                  </a:lnTo>
                  <a:cubicBezTo>
                    <a:pt x="12133" y="9471"/>
                    <a:pt x="12100" y="5261"/>
                    <a:pt x="9486" y="264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75" name="Google Shape;1675;p18"/>
          <p:cNvSpPr/>
          <p:nvPr/>
        </p:nvSpPr>
        <p:spPr>
          <a:xfrm>
            <a:off x="7659258" y="4402536"/>
            <a:ext cx="740961" cy="740961"/>
          </a:xfrm>
          <a:custGeom>
            <a:rect b="b" l="l" r="r" t="t"/>
            <a:pathLst>
              <a:path extrusionOk="0" h="16944" w="16944">
                <a:moveTo>
                  <a:pt x="16944" y="0"/>
                </a:moveTo>
                <a:lnTo>
                  <a:pt x="16944" y="16944"/>
                </a:lnTo>
                <a:lnTo>
                  <a:pt x="0" y="16944"/>
                </a:lnTo>
                <a:lnTo>
                  <a:pt x="0" y="12436"/>
                </a:lnTo>
                <a:cubicBezTo>
                  <a:pt x="0" y="5568"/>
                  <a:pt x="5567" y="0"/>
                  <a:pt x="12435" y="0"/>
                </a:cubicBezTo>
                <a:lnTo>
                  <a:pt x="1694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76" name="Google Shape;1676;p18"/>
          <p:cNvGrpSpPr/>
          <p:nvPr/>
        </p:nvGrpSpPr>
        <p:grpSpPr>
          <a:xfrm>
            <a:off x="-520414" y="601975"/>
            <a:ext cx="1507871" cy="1510263"/>
            <a:chOff x="39184" y="-151930"/>
            <a:chExt cx="1309825" cy="1311903"/>
          </a:xfrm>
        </p:grpSpPr>
        <p:sp>
          <p:nvSpPr>
            <p:cNvPr id="1677" name="Google Shape;1677;p18"/>
            <p:cNvSpPr/>
            <p:nvPr/>
          </p:nvSpPr>
          <p:spPr>
            <a:xfrm>
              <a:off x="1304909" y="544953"/>
              <a:ext cx="44100" cy="44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8" name="Google Shape;1678;p18"/>
            <p:cNvSpPr/>
            <p:nvPr/>
          </p:nvSpPr>
          <p:spPr>
            <a:xfrm>
              <a:off x="1231442" y="614221"/>
              <a:ext cx="48279" cy="48278"/>
            </a:xfrm>
            <a:custGeom>
              <a:rect b="b" l="l" r="r" t="t"/>
              <a:pathLst>
                <a:path extrusionOk="0" h="1094" w="1095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6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9" name="Google Shape;1679;p18"/>
            <p:cNvSpPr/>
            <p:nvPr/>
          </p:nvSpPr>
          <p:spPr>
            <a:xfrm>
              <a:off x="1160075" y="685588"/>
              <a:ext cx="48278" cy="48278"/>
            </a:xfrm>
            <a:custGeom>
              <a:rect b="b" l="l" r="r" t="t"/>
              <a:pathLst>
                <a:path extrusionOk="0" h="1094" w="1094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0" name="Google Shape;1680;p18"/>
            <p:cNvSpPr/>
            <p:nvPr/>
          </p:nvSpPr>
          <p:spPr>
            <a:xfrm>
              <a:off x="1088707" y="756956"/>
              <a:ext cx="48278" cy="48279"/>
            </a:xfrm>
            <a:custGeom>
              <a:rect b="b" l="l" r="r" t="t"/>
              <a:pathLst>
                <a:path extrusionOk="0" h="1095" w="1094">
                  <a:moveTo>
                    <a:pt x="194" y="900"/>
                  </a:moveTo>
                  <a:cubicBezTo>
                    <a:pt x="0" y="706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1" name="Google Shape;1681;p18"/>
            <p:cNvSpPr/>
            <p:nvPr/>
          </p:nvSpPr>
          <p:spPr>
            <a:xfrm>
              <a:off x="1019439" y="828324"/>
              <a:ext cx="46178" cy="46179"/>
            </a:xfrm>
            <a:custGeom>
              <a:rect b="b" l="l" r="r" t="t"/>
              <a:pathLst>
                <a:path extrusionOk="0" h="1095" w="1094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2" name="Google Shape;1682;p18"/>
            <p:cNvSpPr/>
            <p:nvPr/>
          </p:nvSpPr>
          <p:spPr>
            <a:xfrm>
              <a:off x="948072" y="899691"/>
              <a:ext cx="48279" cy="461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3" name="Google Shape;1683;p18"/>
            <p:cNvSpPr/>
            <p:nvPr/>
          </p:nvSpPr>
          <p:spPr>
            <a:xfrm>
              <a:off x="876704" y="968960"/>
              <a:ext cx="48279" cy="48278"/>
            </a:xfrm>
            <a:custGeom>
              <a:rect b="b" l="l" r="r" t="t"/>
              <a:pathLst>
                <a:path extrusionOk="0" h="1094" w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4" name="Google Shape;1684;p18"/>
            <p:cNvSpPr/>
            <p:nvPr/>
          </p:nvSpPr>
          <p:spPr>
            <a:xfrm>
              <a:off x="805336" y="1040328"/>
              <a:ext cx="48279" cy="48278"/>
            </a:xfrm>
            <a:custGeom>
              <a:rect b="b" l="l" r="r" t="t"/>
              <a:pathLst>
                <a:path extrusionOk="0" h="1094" w="1095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6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5" name="Google Shape;1685;p18"/>
            <p:cNvSpPr/>
            <p:nvPr/>
          </p:nvSpPr>
          <p:spPr>
            <a:xfrm>
              <a:off x="733969" y="1111695"/>
              <a:ext cx="48278" cy="48278"/>
            </a:xfrm>
            <a:custGeom>
              <a:rect b="b" l="l" r="r" t="t"/>
              <a:pathLst>
                <a:path extrusionOk="0" h="1094" w="1094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6" name="Google Shape;1686;p18"/>
            <p:cNvSpPr/>
            <p:nvPr/>
          </p:nvSpPr>
          <p:spPr>
            <a:xfrm>
              <a:off x="1244036" y="486180"/>
              <a:ext cx="48279" cy="482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7" name="Google Shape;1687;p18"/>
            <p:cNvSpPr/>
            <p:nvPr/>
          </p:nvSpPr>
          <p:spPr>
            <a:xfrm>
              <a:off x="1174769" y="557547"/>
              <a:ext cx="46178" cy="46179"/>
            </a:xfrm>
            <a:custGeom>
              <a:rect b="b" l="l" r="r" t="t"/>
              <a:pathLst>
                <a:path extrusionOk="0" h="1095" w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8" name="Google Shape;1688;p18"/>
            <p:cNvSpPr/>
            <p:nvPr/>
          </p:nvSpPr>
          <p:spPr>
            <a:xfrm>
              <a:off x="1105499" y="628915"/>
              <a:ext cx="44100" cy="44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9" name="Google Shape;1689;p18"/>
            <p:cNvSpPr/>
            <p:nvPr/>
          </p:nvSpPr>
          <p:spPr>
            <a:xfrm>
              <a:off x="1034132" y="700282"/>
              <a:ext cx="44100" cy="44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0" name="Google Shape;1690;p18"/>
            <p:cNvSpPr/>
            <p:nvPr/>
          </p:nvSpPr>
          <p:spPr>
            <a:xfrm>
              <a:off x="960666" y="769550"/>
              <a:ext cx="48279" cy="482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1" name="Google Shape;1691;p18"/>
            <p:cNvSpPr/>
            <p:nvPr/>
          </p:nvSpPr>
          <p:spPr>
            <a:xfrm>
              <a:off x="889298" y="840918"/>
              <a:ext cx="48279" cy="482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18"/>
            <p:cNvSpPr/>
            <p:nvPr/>
          </p:nvSpPr>
          <p:spPr>
            <a:xfrm>
              <a:off x="817931" y="912285"/>
              <a:ext cx="48279" cy="482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18"/>
            <p:cNvSpPr/>
            <p:nvPr/>
          </p:nvSpPr>
          <p:spPr>
            <a:xfrm>
              <a:off x="748662" y="983653"/>
              <a:ext cx="46178" cy="46179"/>
            </a:xfrm>
            <a:custGeom>
              <a:rect b="b" l="l" r="r" t="t"/>
              <a:pathLst>
                <a:path extrusionOk="0" h="1095" w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18"/>
            <p:cNvSpPr/>
            <p:nvPr/>
          </p:nvSpPr>
          <p:spPr>
            <a:xfrm>
              <a:off x="677294" y="1052922"/>
              <a:ext cx="46178" cy="48278"/>
            </a:xfrm>
            <a:custGeom>
              <a:rect b="b" l="l" r="r" t="t"/>
              <a:pathLst>
                <a:path extrusionOk="0" h="1094" w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18"/>
            <p:cNvSpPr/>
            <p:nvPr/>
          </p:nvSpPr>
          <p:spPr>
            <a:xfrm>
              <a:off x="1187363" y="427407"/>
              <a:ext cx="48278" cy="48279"/>
            </a:xfrm>
            <a:custGeom>
              <a:rect b="b" l="l" r="r" t="t"/>
              <a:pathLst>
                <a:path extrusionOk="0" h="1095" w="1094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18"/>
            <p:cNvSpPr/>
            <p:nvPr/>
          </p:nvSpPr>
          <p:spPr>
            <a:xfrm>
              <a:off x="1115995" y="498774"/>
              <a:ext cx="48278" cy="48279"/>
            </a:xfrm>
            <a:custGeom>
              <a:rect b="b" l="l" r="r" t="t"/>
              <a:pathLst>
                <a:path extrusionOk="0" h="1095" w="1094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18"/>
            <p:cNvSpPr/>
            <p:nvPr/>
          </p:nvSpPr>
          <p:spPr>
            <a:xfrm>
              <a:off x="1046726" y="572240"/>
              <a:ext cx="44100" cy="44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18"/>
            <p:cNvSpPr/>
            <p:nvPr/>
          </p:nvSpPr>
          <p:spPr>
            <a:xfrm>
              <a:off x="975359" y="643608"/>
              <a:ext cx="44100" cy="42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18"/>
            <p:cNvSpPr/>
            <p:nvPr/>
          </p:nvSpPr>
          <p:spPr>
            <a:xfrm>
              <a:off x="901893" y="710777"/>
              <a:ext cx="48279" cy="48278"/>
            </a:xfrm>
            <a:custGeom>
              <a:rect b="b" l="l" r="r" t="t"/>
              <a:pathLst>
                <a:path extrusionOk="0" h="1094" w="1095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6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18"/>
            <p:cNvSpPr/>
            <p:nvPr/>
          </p:nvSpPr>
          <p:spPr>
            <a:xfrm>
              <a:off x="832623" y="782145"/>
              <a:ext cx="46178" cy="48278"/>
            </a:xfrm>
            <a:custGeom>
              <a:rect b="b" l="l" r="r" t="t"/>
              <a:pathLst>
                <a:path extrusionOk="0" h="1094" w="1094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1" name="Google Shape;1701;p18"/>
            <p:cNvSpPr/>
            <p:nvPr/>
          </p:nvSpPr>
          <p:spPr>
            <a:xfrm>
              <a:off x="761256" y="853512"/>
              <a:ext cx="48278" cy="48279"/>
            </a:xfrm>
            <a:custGeom>
              <a:rect b="b" l="l" r="r" t="t"/>
              <a:pathLst>
                <a:path extrusionOk="0" h="1095" w="1094">
                  <a:moveTo>
                    <a:pt x="194" y="900"/>
                  </a:moveTo>
                  <a:cubicBezTo>
                    <a:pt x="0" y="706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2" name="Google Shape;1702;p18"/>
            <p:cNvSpPr/>
            <p:nvPr/>
          </p:nvSpPr>
          <p:spPr>
            <a:xfrm>
              <a:off x="689888" y="924880"/>
              <a:ext cx="48278" cy="48279"/>
            </a:xfrm>
            <a:custGeom>
              <a:rect b="b" l="l" r="r" t="t"/>
              <a:pathLst>
                <a:path extrusionOk="0" h="1095" w="1094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3" name="Google Shape;1703;p18"/>
            <p:cNvSpPr/>
            <p:nvPr/>
          </p:nvSpPr>
          <p:spPr>
            <a:xfrm>
              <a:off x="618521" y="996247"/>
              <a:ext cx="48279" cy="482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4" name="Google Shape;1704;p18"/>
            <p:cNvSpPr/>
            <p:nvPr/>
          </p:nvSpPr>
          <p:spPr>
            <a:xfrm>
              <a:off x="1128589" y="370732"/>
              <a:ext cx="48279" cy="46178"/>
            </a:xfrm>
            <a:custGeom>
              <a:rect b="b" l="l" r="r" t="t"/>
              <a:pathLst>
                <a:path extrusionOk="0" h="1094" w="1095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89" y="1094"/>
                    <a:pt x="195" y="8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5" name="Google Shape;1705;p18"/>
            <p:cNvSpPr/>
            <p:nvPr/>
          </p:nvSpPr>
          <p:spPr>
            <a:xfrm>
              <a:off x="1057221" y="440001"/>
              <a:ext cx="48279" cy="482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6" name="Google Shape;1706;p18"/>
            <p:cNvSpPr/>
            <p:nvPr/>
          </p:nvSpPr>
          <p:spPr>
            <a:xfrm>
              <a:off x="985854" y="511368"/>
              <a:ext cx="48279" cy="482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18"/>
            <p:cNvSpPr/>
            <p:nvPr/>
          </p:nvSpPr>
          <p:spPr>
            <a:xfrm>
              <a:off x="916585" y="582736"/>
              <a:ext cx="46179" cy="482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18"/>
            <p:cNvSpPr/>
            <p:nvPr/>
          </p:nvSpPr>
          <p:spPr>
            <a:xfrm>
              <a:off x="845218" y="654104"/>
              <a:ext cx="48278" cy="48278"/>
            </a:xfrm>
            <a:custGeom>
              <a:rect b="b" l="l" r="r" t="t"/>
              <a:pathLst>
                <a:path extrusionOk="0" h="1094" w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18"/>
            <p:cNvSpPr/>
            <p:nvPr/>
          </p:nvSpPr>
          <p:spPr>
            <a:xfrm>
              <a:off x="775949" y="727570"/>
              <a:ext cx="44100" cy="42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18"/>
            <p:cNvSpPr/>
            <p:nvPr/>
          </p:nvSpPr>
          <p:spPr>
            <a:xfrm>
              <a:off x="702483" y="796839"/>
              <a:ext cx="48279" cy="46178"/>
            </a:xfrm>
            <a:custGeom>
              <a:rect b="b" l="l" r="r" t="t"/>
              <a:pathLst>
                <a:path extrusionOk="0" h="1094" w="1095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89" y="1094"/>
                    <a:pt x="195" y="8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18"/>
            <p:cNvSpPr/>
            <p:nvPr/>
          </p:nvSpPr>
          <p:spPr>
            <a:xfrm>
              <a:off x="631115" y="866107"/>
              <a:ext cx="48279" cy="482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18"/>
            <p:cNvSpPr/>
            <p:nvPr/>
          </p:nvSpPr>
          <p:spPr>
            <a:xfrm>
              <a:off x="559747" y="937475"/>
              <a:ext cx="48279" cy="482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18"/>
            <p:cNvSpPr/>
            <p:nvPr/>
          </p:nvSpPr>
          <p:spPr>
            <a:xfrm>
              <a:off x="1071915" y="311959"/>
              <a:ext cx="46179" cy="48278"/>
            </a:xfrm>
            <a:custGeom>
              <a:rect b="b" l="l" r="r" t="t"/>
              <a:pathLst>
                <a:path extrusionOk="0" h="1094" w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18"/>
            <p:cNvSpPr/>
            <p:nvPr/>
          </p:nvSpPr>
          <p:spPr>
            <a:xfrm>
              <a:off x="1000547" y="383327"/>
              <a:ext cx="48279" cy="48278"/>
            </a:xfrm>
            <a:custGeom>
              <a:rect b="b" l="l" r="r" t="t"/>
              <a:pathLst>
                <a:path extrusionOk="0" h="1094" w="1095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18"/>
            <p:cNvSpPr/>
            <p:nvPr/>
          </p:nvSpPr>
          <p:spPr>
            <a:xfrm>
              <a:off x="929180" y="454694"/>
              <a:ext cx="48278" cy="46179"/>
            </a:xfrm>
            <a:custGeom>
              <a:rect b="b" l="l" r="r" t="t"/>
              <a:pathLst>
                <a:path extrusionOk="0" h="1095" w="1094">
                  <a:moveTo>
                    <a:pt x="194" y="900"/>
                  </a:moveTo>
                  <a:cubicBezTo>
                    <a:pt x="0" y="706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6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6" name="Google Shape;1716;p18"/>
            <p:cNvSpPr/>
            <p:nvPr/>
          </p:nvSpPr>
          <p:spPr>
            <a:xfrm>
              <a:off x="857812" y="523963"/>
              <a:ext cx="48278" cy="48279"/>
            </a:xfrm>
            <a:custGeom>
              <a:rect b="b" l="l" r="r" t="t"/>
              <a:pathLst>
                <a:path extrusionOk="0" h="1095" w="1094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7" name="Google Shape;1717;p18"/>
            <p:cNvSpPr/>
            <p:nvPr/>
          </p:nvSpPr>
          <p:spPr>
            <a:xfrm>
              <a:off x="786444" y="595330"/>
              <a:ext cx="48278" cy="48279"/>
            </a:xfrm>
            <a:custGeom>
              <a:rect b="b" l="l" r="r" t="t"/>
              <a:pathLst>
                <a:path extrusionOk="0" h="1095" w="1094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8" name="Google Shape;1718;p18"/>
            <p:cNvSpPr/>
            <p:nvPr/>
          </p:nvSpPr>
          <p:spPr>
            <a:xfrm>
              <a:off x="717176" y="668797"/>
              <a:ext cx="44100" cy="44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9" name="Google Shape;1719;p18"/>
            <p:cNvSpPr/>
            <p:nvPr/>
          </p:nvSpPr>
          <p:spPr>
            <a:xfrm>
              <a:off x="647907" y="740164"/>
              <a:ext cx="42000" cy="44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0" name="Google Shape;1720;p18"/>
            <p:cNvSpPr/>
            <p:nvPr/>
          </p:nvSpPr>
          <p:spPr>
            <a:xfrm>
              <a:off x="574441" y="809433"/>
              <a:ext cx="48279" cy="48278"/>
            </a:xfrm>
            <a:custGeom>
              <a:rect b="b" l="l" r="r" t="t"/>
              <a:pathLst>
                <a:path extrusionOk="0" h="1094" w="1095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1" name="Google Shape;1721;p18"/>
            <p:cNvSpPr/>
            <p:nvPr/>
          </p:nvSpPr>
          <p:spPr>
            <a:xfrm>
              <a:off x="503073" y="880800"/>
              <a:ext cx="48278" cy="46178"/>
            </a:xfrm>
            <a:custGeom>
              <a:rect b="b" l="l" r="r" t="t"/>
              <a:pathLst>
                <a:path extrusionOk="0" h="1094" w="1094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2" name="Google Shape;1722;p18"/>
            <p:cNvSpPr/>
            <p:nvPr/>
          </p:nvSpPr>
          <p:spPr>
            <a:xfrm>
              <a:off x="1013141" y="253186"/>
              <a:ext cx="48279" cy="482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3" name="Google Shape;1723;p18"/>
            <p:cNvSpPr/>
            <p:nvPr/>
          </p:nvSpPr>
          <p:spPr>
            <a:xfrm>
              <a:off x="941774" y="324553"/>
              <a:ext cx="48278" cy="48278"/>
            </a:xfrm>
            <a:custGeom>
              <a:rect b="b" l="l" r="r" t="t"/>
              <a:pathLst>
                <a:path extrusionOk="0" h="1094" w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4" name="Google Shape;1724;p18"/>
            <p:cNvSpPr/>
            <p:nvPr/>
          </p:nvSpPr>
          <p:spPr>
            <a:xfrm>
              <a:off x="870406" y="395921"/>
              <a:ext cx="48278" cy="48278"/>
            </a:xfrm>
            <a:custGeom>
              <a:rect b="b" l="l" r="r" t="t"/>
              <a:pathLst>
                <a:path extrusionOk="0" h="1094" w="1094">
                  <a:moveTo>
                    <a:pt x="194" y="900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5" name="Google Shape;1725;p18"/>
            <p:cNvSpPr/>
            <p:nvPr/>
          </p:nvSpPr>
          <p:spPr>
            <a:xfrm>
              <a:off x="799039" y="467288"/>
              <a:ext cx="48279" cy="48278"/>
            </a:xfrm>
            <a:custGeom>
              <a:rect b="b" l="l" r="r" t="t"/>
              <a:pathLst>
                <a:path extrusionOk="0" h="1094" w="1095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89" y="1094"/>
                    <a:pt x="195" y="8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6" name="Google Shape;1726;p18"/>
            <p:cNvSpPr/>
            <p:nvPr/>
          </p:nvSpPr>
          <p:spPr>
            <a:xfrm>
              <a:off x="729770" y="538656"/>
              <a:ext cx="46179" cy="461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7" name="Google Shape;1727;p18"/>
            <p:cNvSpPr/>
            <p:nvPr/>
          </p:nvSpPr>
          <p:spPr>
            <a:xfrm>
              <a:off x="658403" y="607925"/>
              <a:ext cx="48279" cy="482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8" name="Google Shape;1728;p18"/>
            <p:cNvSpPr/>
            <p:nvPr/>
          </p:nvSpPr>
          <p:spPr>
            <a:xfrm>
              <a:off x="587035" y="679292"/>
              <a:ext cx="48279" cy="482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9" name="Google Shape;1729;p18"/>
            <p:cNvSpPr/>
            <p:nvPr/>
          </p:nvSpPr>
          <p:spPr>
            <a:xfrm>
              <a:off x="515667" y="750660"/>
              <a:ext cx="48278" cy="48278"/>
            </a:xfrm>
            <a:custGeom>
              <a:rect b="b" l="l" r="r" t="t"/>
              <a:pathLst>
                <a:path extrusionOk="0" h="1094" w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0" name="Google Shape;1730;p18"/>
            <p:cNvSpPr/>
            <p:nvPr/>
          </p:nvSpPr>
          <p:spPr>
            <a:xfrm>
              <a:off x="444300" y="822027"/>
              <a:ext cx="48278" cy="48278"/>
            </a:xfrm>
            <a:custGeom>
              <a:rect b="b" l="l" r="r" t="t"/>
              <a:pathLst>
                <a:path extrusionOk="0" h="1094" w="1094">
                  <a:moveTo>
                    <a:pt x="194" y="900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1" name="Google Shape;1731;p18"/>
            <p:cNvSpPr/>
            <p:nvPr/>
          </p:nvSpPr>
          <p:spPr>
            <a:xfrm>
              <a:off x="954368" y="196512"/>
              <a:ext cx="48278" cy="46179"/>
            </a:xfrm>
            <a:custGeom>
              <a:rect b="b" l="l" r="r" t="t"/>
              <a:pathLst>
                <a:path extrusionOk="0" h="1095" w="1094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2" name="Google Shape;1732;p18"/>
            <p:cNvSpPr/>
            <p:nvPr/>
          </p:nvSpPr>
          <p:spPr>
            <a:xfrm>
              <a:off x="885100" y="267879"/>
              <a:ext cx="46178" cy="46179"/>
            </a:xfrm>
            <a:custGeom>
              <a:rect b="b" l="l" r="r" t="t"/>
              <a:pathLst>
                <a:path extrusionOk="0" h="1095" w="1094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3" name="Google Shape;1733;p18"/>
            <p:cNvSpPr/>
            <p:nvPr/>
          </p:nvSpPr>
          <p:spPr>
            <a:xfrm>
              <a:off x="813732" y="337148"/>
              <a:ext cx="46179" cy="482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4" name="Google Shape;1734;p18"/>
            <p:cNvSpPr/>
            <p:nvPr/>
          </p:nvSpPr>
          <p:spPr>
            <a:xfrm>
              <a:off x="742364" y="408515"/>
              <a:ext cx="48279" cy="48278"/>
            </a:xfrm>
            <a:custGeom>
              <a:rect b="b" l="l" r="r" t="t"/>
              <a:pathLst>
                <a:path extrusionOk="0" h="1094" w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5" name="Google Shape;1735;p18"/>
            <p:cNvSpPr/>
            <p:nvPr/>
          </p:nvSpPr>
          <p:spPr>
            <a:xfrm>
              <a:off x="670997" y="479883"/>
              <a:ext cx="48279" cy="48278"/>
            </a:xfrm>
            <a:custGeom>
              <a:rect b="b" l="l" r="r" t="t"/>
              <a:pathLst>
                <a:path extrusionOk="0" h="1094" w="1095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6" name="Google Shape;1736;p18"/>
            <p:cNvSpPr/>
            <p:nvPr/>
          </p:nvSpPr>
          <p:spPr>
            <a:xfrm>
              <a:off x="599629" y="551250"/>
              <a:ext cx="48279" cy="482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7" name="Google Shape;1737;p18"/>
            <p:cNvSpPr/>
            <p:nvPr/>
          </p:nvSpPr>
          <p:spPr>
            <a:xfrm>
              <a:off x="528262" y="622618"/>
              <a:ext cx="48278" cy="48279"/>
            </a:xfrm>
            <a:custGeom>
              <a:rect b="b" l="l" r="r" t="t"/>
              <a:pathLst>
                <a:path extrusionOk="0" h="1095" w="1094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8" name="Google Shape;1738;p18"/>
            <p:cNvSpPr/>
            <p:nvPr/>
          </p:nvSpPr>
          <p:spPr>
            <a:xfrm>
              <a:off x="456894" y="693985"/>
              <a:ext cx="48278" cy="46179"/>
            </a:xfrm>
            <a:custGeom>
              <a:rect b="b" l="l" r="r" t="t"/>
              <a:pathLst>
                <a:path extrusionOk="0" h="1095" w="1094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9" name="Google Shape;1739;p18"/>
            <p:cNvSpPr/>
            <p:nvPr/>
          </p:nvSpPr>
          <p:spPr>
            <a:xfrm>
              <a:off x="389725" y="765353"/>
              <a:ext cx="42000" cy="44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0" name="Google Shape;1740;p18"/>
            <p:cNvSpPr/>
            <p:nvPr/>
          </p:nvSpPr>
          <p:spPr>
            <a:xfrm>
              <a:off x="899793" y="139837"/>
              <a:ext cx="44100" cy="44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1" name="Google Shape;1741;p18"/>
            <p:cNvSpPr/>
            <p:nvPr/>
          </p:nvSpPr>
          <p:spPr>
            <a:xfrm>
              <a:off x="828425" y="211205"/>
              <a:ext cx="44100" cy="44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2" name="Google Shape;1742;p18"/>
            <p:cNvSpPr/>
            <p:nvPr/>
          </p:nvSpPr>
          <p:spPr>
            <a:xfrm>
              <a:off x="754959" y="280473"/>
              <a:ext cx="48279" cy="482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3" name="Google Shape;1743;p18"/>
            <p:cNvSpPr/>
            <p:nvPr/>
          </p:nvSpPr>
          <p:spPr>
            <a:xfrm>
              <a:off x="683591" y="351841"/>
              <a:ext cx="48279" cy="461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4" name="Google Shape;1744;p18"/>
            <p:cNvSpPr/>
            <p:nvPr/>
          </p:nvSpPr>
          <p:spPr>
            <a:xfrm>
              <a:off x="612224" y="421109"/>
              <a:ext cx="48278" cy="48278"/>
            </a:xfrm>
            <a:custGeom>
              <a:rect b="b" l="l" r="r" t="t"/>
              <a:pathLst>
                <a:path extrusionOk="0" h="1094" w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5" name="Google Shape;1745;p18"/>
            <p:cNvSpPr/>
            <p:nvPr/>
          </p:nvSpPr>
          <p:spPr>
            <a:xfrm>
              <a:off x="542955" y="492477"/>
              <a:ext cx="46178" cy="48278"/>
            </a:xfrm>
            <a:custGeom>
              <a:rect b="b" l="l" r="r" t="t"/>
              <a:pathLst>
                <a:path extrusionOk="0" h="1094" w="1094">
                  <a:moveTo>
                    <a:pt x="194" y="900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6" name="Google Shape;1746;p18"/>
            <p:cNvSpPr/>
            <p:nvPr/>
          </p:nvSpPr>
          <p:spPr>
            <a:xfrm>
              <a:off x="471587" y="563845"/>
              <a:ext cx="48278" cy="48278"/>
            </a:xfrm>
            <a:custGeom>
              <a:rect b="b" l="l" r="r" t="t"/>
              <a:pathLst>
                <a:path extrusionOk="0" h="1094" w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899"/>
                  </a:cubicBezTo>
                  <a:cubicBezTo>
                    <a:pt x="705" y="1094"/>
                    <a:pt x="389" y="1094"/>
                    <a:pt x="195" y="8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7" name="Google Shape;1747;p18"/>
            <p:cNvSpPr/>
            <p:nvPr/>
          </p:nvSpPr>
          <p:spPr>
            <a:xfrm>
              <a:off x="400220" y="635212"/>
              <a:ext cx="48279" cy="482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8" name="Google Shape;1748;p18"/>
            <p:cNvSpPr/>
            <p:nvPr/>
          </p:nvSpPr>
          <p:spPr>
            <a:xfrm>
              <a:off x="328852" y="706580"/>
              <a:ext cx="48279" cy="482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9" name="Google Shape;1749;p18"/>
            <p:cNvSpPr/>
            <p:nvPr/>
          </p:nvSpPr>
          <p:spPr>
            <a:xfrm>
              <a:off x="841020" y="81064"/>
              <a:ext cx="44100" cy="44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0" name="Google Shape;1750;p18"/>
            <p:cNvSpPr/>
            <p:nvPr/>
          </p:nvSpPr>
          <p:spPr>
            <a:xfrm>
              <a:off x="767553" y="150333"/>
              <a:ext cx="48279" cy="48278"/>
            </a:xfrm>
            <a:custGeom>
              <a:rect b="b" l="l" r="r" t="t"/>
              <a:pathLst>
                <a:path extrusionOk="0" h="1094" w="1095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1" name="Google Shape;1751;p18"/>
            <p:cNvSpPr/>
            <p:nvPr/>
          </p:nvSpPr>
          <p:spPr>
            <a:xfrm>
              <a:off x="696185" y="221700"/>
              <a:ext cx="48279" cy="482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2" name="Google Shape;1752;p18"/>
            <p:cNvSpPr/>
            <p:nvPr/>
          </p:nvSpPr>
          <p:spPr>
            <a:xfrm>
              <a:off x="626917" y="293068"/>
              <a:ext cx="46178" cy="48279"/>
            </a:xfrm>
            <a:custGeom>
              <a:rect b="b" l="l" r="r" t="t"/>
              <a:pathLst>
                <a:path extrusionOk="0" h="1095" w="1094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3" name="Google Shape;1753;p18"/>
            <p:cNvSpPr/>
            <p:nvPr/>
          </p:nvSpPr>
          <p:spPr>
            <a:xfrm>
              <a:off x="555549" y="364435"/>
              <a:ext cx="48278" cy="48279"/>
            </a:xfrm>
            <a:custGeom>
              <a:rect b="b" l="l" r="r" t="t"/>
              <a:pathLst>
                <a:path extrusionOk="0" h="1095" w="1094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4" name="Google Shape;1754;p18"/>
            <p:cNvSpPr/>
            <p:nvPr/>
          </p:nvSpPr>
          <p:spPr>
            <a:xfrm>
              <a:off x="484182" y="435803"/>
              <a:ext cx="48279" cy="461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5" name="Google Shape;1755;p18"/>
            <p:cNvSpPr/>
            <p:nvPr/>
          </p:nvSpPr>
          <p:spPr>
            <a:xfrm>
              <a:off x="412814" y="507170"/>
              <a:ext cx="48279" cy="46178"/>
            </a:xfrm>
            <a:custGeom>
              <a:rect b="b" l="l" r="r" t="t"/>
              <a:pathLst>
                <a:path extrusionOk="0" h="1094" w="1095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6" name="Google Shape;1756;p18"/>
            <p:cNvSpPr/>
            <p:nvPr/>
          </p:nvSpPr>
          <p:spPr>
            <a:xfrm>
              <a:off x="341447" y="576439"/>
              <a:ext cx="48279" cy="48278"/>
            </a:xfrm>
            <a:custGeom>
              <a:rect b="b" l="l" r="r" t="t"/>
              <a:pathLst>
                <a:path extrusionOk="0" h="1094" w="1095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7" name="Google Shape;1757;p18"/>
            <p:cNvSpPr/>
            <p:nvPr/>
          </p:nvSpPr>
          <p:spPr>
            <a:xfrm>
              <a:off x="270079" y="647806"/>
              <a:ext cx="48279" cy="482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8" name="Google Shape;1758;p18"/>
            <p:cNvSpPr/>
            <p:nvPr/>
          </p:nvSpPr>
          <p:spPr>
            <a:xfrm>
              <a:off x="782246" y="22291"/>
              <a:ext cx="46179" cy="482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9" name="Google Shape;1759;p18"/>
            <p:cNvSpPr/>
            <p:nvPr/>
          </p:nvSpPr>
          <p:spPr>
            <a:xfrm>
              <a:off x="710879" y="93658"/>
              <a:ext cx="48278" cy="48278"/>
            </a:xfrm>
            <a:custGeom>
              <a:rect b="b" l="l" r="r" t="t"/>
              <a:pathLst>
                <a:path extrusionOk="0" h="1094" w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0" name="Google Shape;1760;p18"/>
            <p:cNvSpPr/>
            <p:nvPr/>
          </p:nvSpPr>
          <p:spPr>
            <a:xfrm>
              <a:off x="641610" y="167125"/>
              <a:ext cx="44100" cy="42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1" name="Google Shape;1761;p18"/>
            <p:cNvSpPr/>
            <p:nvPr/>
          </p:nvSpPr>
          <p:spPr>
            <a:xfrm>
              <a:off x="570243" y="236393"/>
              <a:ext cx="44100" cy="44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2" name="Google Shape;1762;p18"/>
            <p:cNvSpPr/>
            <p:nvPr/>
          </p:nvSpPr>
          <p:spPr>
            <a:xfrm>
              <a:off x="496776" y="305662"/>
              <a:ext cx="48279" cy="482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3" name="Google Shape;1763;p18"/>
            <p:cNvSpPr/>
            <p:nvPr/>
          </p:nvSpPr>
          <p:spPr>
            <a:xfrm>
              <a:off x="425408" y="377030"/>
              <a:ext cx="48279" cy="482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4" name="Google Shape;1764;p18"/>
            <p:cNvSpPr/>
            <p:nvPr/>
          </p:nvSpPr>
          <p:spPr>
            <a:xfrm>
              <a:off x="356140" y="448397"/>
              <a:ext cx="46179" cy="482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5" name="Google Shape;1765;p18"/>
            <p:cNvSpPr/>
            <p:nvPr/>
          </p:nvSpPr>
          <p:spPr>
            <a:xfrm>
              <a:off x="284772" y="519765"/>
              <a:ext cx="46179" cy="48278"/>
            </a:xfrm>
            <a:custGeom>
              <a:rect b="b" l="l" r="r" t="t"/>
              <a:pathLst>
                <a:path extrusionOk="0" h="1094" w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6" name="Google Shape;1766;p18"/>
            <p:cNvSpPr/>
            <p:nvPr/>
          </p:nvSpPr>
          <p:spPr>
            <a:xfrm>
              <a:off x="213405" y="591132"/>
              <a:ext cx="48278" cy="46178"/>
            </a:xfrm>
            <a:custGeom>
              <a:rect b="b" l="l" r="r" t="t"/>
              <a:pathLst>
                <a:path extrusionOk="0" h="1094" w="1094">
                  <a:moveTo>
                    <a:pt x="194" y="900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7" name="Google Shape;1767;p18"/>
            <p:cNvSpPr/>
            <p:nvPr/>
          </p:nvSpPr>
          <p:spPr>
            <a:xfrm>
              <a:off x="723473" y="-36482"/>
              <a:ext cx="48278" cy="48279"/>
            </a:xfrm>
            <a:custGeom>
              <a:rect b="b" l="l" r="r" t="t"/>
              <a:pathLst>
                <a:path extrusionOk="0" h="1095" w="1094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8" name="Google Shape;1768;p18"/>
            <p:cNvSpPr/>
            <p:nvPr/>
          </p:nvSpPr>
          <p:spPr>
            <a:xfrm>
              <a:off x="652105" y="34885"/>
              <a:ext cx="48278" cy="48279"/>
            </a:xfrm>
            <a:custGeom>
              <a:rect b="b" l="l" r="r" t="t"/>
              <a:pathLst>
                <a:path extrusionOk="0" h="1095" w="1094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9" name="Google Shape;1769;p18"/>
            <p:cNvSpPr/>
            <p:nvPr/>
          </p:nvSpPr>
          <p:spPr>
            <a:xfrm>
              <a:off x="582837" y="108352"/>
              <a:ext cx="44100" cy="44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0" name="Google Shape;1770;p18"/>
            <p:cNvSpPr/>
            <p:nvPr/>
          </p:nvSpPr>
          <p:spPr>
            <a:xfrm>
              <a:off x="511469" y="179719"/>
              <a:ext cx="44100" cy="44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1" name="Google Shape;1771;p18"/>
            <p:cNvSpPr/>
            <p:nvPr/>
          </p:nvSpPr>
          <p:spPr>
            <a:xfrm>
              <a:off x="440102" y="248988"/>
              <a:ext cx="46179" cy="46178"/>
            </a:xfrm>
            <a:custGeom>
              <a:rect b="b" l="l" r="r" t="t"/>
              <a:pathLst>
                <a:path extrusionOk="0" h="1094" w="1095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2" name="Google Shape;1772;p18"/>
            <p:cNvSpPr/>
            <p:nvPr/>
          </p:nvSpPr>
          <p:spPr>
            <a:xfrm>
              <a:off x="368734" y="318256"/>
              <a:ext cx="48279" cy="482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3" name="Google Shape;1773;p18"/>
            <p:cNvSpPr/>
            <p:nvPr/>
          </p:nvSpPr>
          <p:spPr>
            <a:xfrm>
              <a:off x="297367" y="389624"/>
              <a:ext cx="48278" cy="48279"/>
            </a:xfrm>
            <a:custGeom>
              <a:rect b="b" l="l" r="r" t="t"/>
              <a:pathLst>
                <a:path extrusionOk="0" h="1095" w="1094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4" name="Google Shape;1774;p18"/>
            <p:cNvSpPr/>
            <p:nvPr/>
          </p:nvSpPr>
          <p:spPr>
            <a:xfrm>
              <a:off x="225999" y="460991"/>
              <a:ext cx="48278" cy="48279"/>
            </a:xfrm>
            <a:custGeom>
              <a:rect b="b" l="l" r="r" t="t"/>
              <a:pathLst>
                <a:path extrusionOk="0" h="1095" w="1094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5" name="Google Shape;1775;p18"/>
            <p:cNvSpPr/>
            <p:nvPr/>
          </p:nvSpPr>
          <p:spPr>
            <a:xfrm>
              <a:off x="154631" y="532359"/>
              <a:ext cx="48279" cy="482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6" name="Google Shape;1776;p18"/>
            <p:cNvSpPr/>
            <p:nvPr/>
          </p:nvSpPr>
          <p:spPr>
            <a:xfrm>
              <a:off x="664700" y="-93157"/>
              <a:ext cx="48278" cy="46179"/>
            </a:xfrm>
            <a:custGeom>
              <a:rect b="b" l="l" r="r" t="t"/>
              <a:pathLst>
                <a:path extrusionOk="0" h="1095" w="1094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7" name="Google Shape;1777;p18"/>
            <p:cNvSpPr/>
            <p:nvPr/>
          </p:nvSpPr>
          <p:spPr>
            <a:xfrm>
              <a:off x="593332" y="-23888"/>
              <a:ext cx="48279" cy="482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8" name="Google Shape;1778;p18"/>
            <p:cNvSpPr/>
            <p:nvPr/>
          </p:nvSpPr>
          <p:spPr>
            <a:xfrm>
              <a:off x="524064" y="47479"/>
              <a:ext cx="46179" cy="482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9" name="Google Shape;1779;p18"/>
            <p:cNvSpPr/>
            <p:nvPr/>
          </p:nvSpPr>
          <p:spPr>
            <a:xfrm>
              <a:off x="452696" y="118847"/>
              <a:ext cx="48279" cy="482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0" name="Google Shape;1780;p18"/>
            <p:cNvSpPr/>
            <p:nvPr/>
          </p:nvSpPr>
          <p:spPr>
            <a:xfrm>
              <a:off x="381328" y="190214"/>
              <a:ext cx="48279" cy="48278"/>
            </a:xfrm>
            <a:custGeom>
              <a:rect b="b" l="l" r="r" t="t"/>
              <a:pathLst>
                <a:path extrusionOk="0" h="1094" w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1" name="Google Shape;1781;p18"/>
            <p:cNvSpPr/>
            <p:nvPr/>
          </p:nvSpPr>
          <p:spPr>
            <a:xfrm>
              <a:off x="312060" y="263681"/>
              <a:ext cx="44100" cy="44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2" name="Google Shape;1782;p18"/>
            <p:cNvSpPr/>
            <p:nvPr/>
          </p:nvSpPr>
          <p:spPr>
            <a:xfrm>
              <a:off x="238593" y="332950"/>
              <a:ext cx="48278" cy="46179"/>
            </a:xfrm>
            <a:custGeom>
              <a:rect b="b" l="l" r="r" t="t"/>
              <a:pathLst>
                <a:path extrusionOk="0" h="1095" w="1094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3" name="Google Shape;1783;p18"/>
            <p:cNvSpPr/>
            <p:nvPr/>
          </p:nvSpPr>
          <p:spPr>
            <a:xfrm>
              <a:off x="167226" y="404317"/>
              <a:ext cx="48279" cy="461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4" name="Google Shape;1784;p18"/>
            <p:cNvSpPr/>
            <p:nvPr/>
          </p:nvSpPr>
          <p:spPr>
            <a:xfrm>
              <a:off x="97957" y="473586"/>
              <a:ext cx="46179" cy="482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5" name="Google Shape;1785;p18"/>
            <p:cNvSpPr/>
            <p:nvPr/>
          </p:nvSpPr>
          <p:spPr>
            <a:xfrm>
              <a:off x="608025" y="-151930"/>
              <a:ext cx="48279" cy="48278"/>
            </a:xfrm>
            <a:custGeom>
              <a:rect b="b" l="l" r="r" t="t"/>
              <a:pathLst>
                <a:path extrusionOk="0" h="1094" w="1095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6" name="Google Shape;1786;p18"/>
            <p:cNvSpPr/>
            <p:nvPr/>
          </p:nvSpPr>
          <p:spPr>
            <a:xfrm>
              <a:off x="536658" y="-80562"/>
              <a:ext cx="48279" cy="48278"/>
            </a:xfrm>
            <a:custGeom>
              <a:rect b="b" l="l" r="r" t="t"/>
              <a:pathLst>
                <a:path extrusionOk="0" h="1094" w="1095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7" name="Google Shape;1787;p18"/>
            <p:cNvSpPr/>
            <p:nvPr/>
          </p:nvSpPr>
          <p:spPr>
            <a:xfrm>
              <a:off x="465290" y="-9195"/>
              <a:ext cx="48279" cy="482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8" name="Google Shape;1788;p18"/>
            <p:cNvSpPr/>
            <p:nvPr/>
          </p:nvSpPr>
          <p:spPr>
            <a:xfrm>
              <a:off x="393923" y="62173"/>
              <a:ext cx="48278" cy="46179"/>
            </a:xfrm>
            <a:custGeom>
              <a:rect b="b" l="l" r="r" t="t"/>
              <a:pathLst>
                <a:path extrusionOk="0" h="1095" w="1094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9" name="Google Shape;1789;p18"/>
            <p:cNvSpPr/>
            <p:nvPr/>
          </p:nvSpPr>
          <p:spPr>
            <a:xfrm>
              <a:off x="322555" y="131441"/>
              <a:ext cx="48278" cy="48279"/>
            </a:xfrm>
            <a:custGeom>
              <a:rect b="b" l="l" r="r" t="t"/>
              <a:pathLst>
                <a:path extrusionOk="0" h="1095" w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0" name="Google Shape;1790;p18"/>
            <p:cNvSpPr/>
            <p:nvPr/>
          </p:nvSpPr>
          <p:spPr>
            <a:xfrm>
              <a:off x="255386" y="204908"/>
              <a:ext cx="42000" cy="44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1" name="Google Shape;1791;p18"/>
            <p:cNvSpPr/>
            <p:nvPr/>
          </p:nvSpPr>
          <p:spPr>
            <a:xfrm>
              <a:off x="184018" y="276275"/>
              <a:ext cx="42000" cy="44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2" name="Google Shape;1792;p18"/>
            <p:cNvSpPr/>
            <p:nvPr/>
          </p:nvSpPr>
          <p:spPr>
            <a:xfrm>
              <a:off x="110552" y="345544"/>
              <a:ext cx="48279" cy="48278"/>
            </a:xfrm>
            <a:custGeom>
              <a:rect b="b" l="l" r="r" t="t"/>
              <a:pathLst>
                <a:path extrusionOk="0" h="1094" w="1095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3" name="Google Shape;1793;p18"/>
            <p:cNvSpPr/>
            <p:nvPr/>
          </p:nvSpPr>
          <p:spPr>
            <a:xfrm>
              <a:off x="39184" y="416911"/>
              <a:ext cx="48279" cy="482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_1_1_1_1_1_1">
    <p:spTree>
      <p:nvGrpSpPr>
        <p:cNvPr id="1794" name="Shape 179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 only 1">
    <p:spTree>
      <p:nvGrpSpPr>
        <p:cNvPr id="1795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20"/>
          <p:cNvSpPr txBox="1"/>
          <p:nvPr>
            <p:ph type="title"/>
          </p:nvPr>
        </p:nvSpPr>
        <p:spPr>
          <a:xfrm>
            <a:off x="723900" y="552449"/>
            <a:ext cx="7696200" cy="6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0" sz="34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97" name="Google Shape;1797;p20"/>
          <p:cNvSpPr/>
          <p:nvPr/>
        </p:nvSpPr>
        <p:spPr>
          <a:xfrm>
            <a:off x="8420420" y="4398962"/>
            <a:ext cx="740961" cy="740961"/>
          </a:xfrm>
          <a:custGeom>
            <a:rect b="b" l="l" r="r" t="t"/>
            <a:pathLst>
              <a:path extrusionOk="0" h="16944" w="16944">
                <a:moveTo>
                  <a:pt x="16944" y="0"/>
                </a:moveTo>
                <a:lnTo>
                  <a:pt x="16944" y="16944"/>
                </a:lnTo>
                <a:lnTo>
                  <a:pt x="0" y="16944"/>
                </a:lnTo>
                <a:lnTo>
                  <a:pt x="0" y="12436"/>
                </a:lnTo>
                <a:cubicBezTo>
                  <a:pt x="0" y="5568"/>
                  <a:pt x="5567" y="0"/>
                  <a:pt x="12435" y="0"/>
                </a:cubicBezTo>
                <a:lnTo>
                  <a:pt x="1694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98" name="Google Shape;1798;p20"/>
          <p:cNvGrpSpPr/>
          <p:nvPr/>
        </p:nvGrpSpPr>
        <p:grpSpPr>
          <a:xfrm>
            <a:off x="-481750" y="4102340"/>
            <a:ext cx="1507871" cy="1510263"/>
            <a:chOff x="39184" y="-151930"/>
            <a:chExt cx="1309825" cy="1311903"/>
          </a:xfrm>
        </p:grpSpPr>
        <p:sp>
          <p:nvSpPr>
            <p:cNvPr id="1799" name="Google Shape;1799;p20"/>
            <p:cNvSpPr/>
            <p:nvPr/>
          </p:nvSpPr>
          <p:spPr>
            <a:xfrm>
              <a:off x="1304909" y="544953"/>
              <a:ext cx="44100" cy="44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0" name="Google Shape;1800;p20"/>
            <p:cNvSpPr/>
            <p:nvPr/>
          </p:nvSpPr>
          <p:spPr>
            <a:xfrm>
              <a:off x="1231442" y="614221"/>
              <a:ext cx="48279" cy="48278"/>
            </a:xfrm>
            <a:custGeom>
              <a:rect b="b" l="l" r="r" t="t"/>
              <a:pathLst>
                <a:path extrusionOk="0" h="1094" w="1095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6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1" name="Google Shape;1801;p20"/>
            <p:cNvSpPr/>
            <p:nvPr/>
          </p:nvSpPr>
          <p:spPr>
            <a:xfrm>
              <a:off x="1160075" y="685588"/>
              <a:ext cx="48278" cy="48278"/>
            </a:xfrm>
            <a:custGeom>
              <a:rect b="b" l="l" r="r" t="t"/>
              <a:pathLst>
                <a:path extrusionOk="0" h="1094" w="1094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2" name="Google Shape;1802;p20"/>
            <p:cNvSpPr/>
            <p:nvPr/>
          </p:nvSpPr>
          <p:spPr>
            <a:xfrm>
              <a:off x="1088707" y="756956"/>
              <a:ext cx="48278" cy="48279"/>
            </a:xfrm>
            <a:custGeom>
              <a:rect b="b" l="l" r="r" t="t"/>
              <a:pathLst>
                <a:path extrusionOk="0" h="1095" w="1094">
                  <a:moveTo>
                    <a:pt x="194" y="900"/>
                  </a:moveTo>
                  <a:cubicBezTo>
                    <a:pt x="0" y="706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3" name="Google Shape;1803;p20"/>
            <p:cNvSpPr/>
            <p:nvPr/>
          </p:nvSpPr>
          <p:spPr>
            <a:xfrm>
              <a:off x="1019439" y="828324"/>
              <a:ext cx="46178" cy="46179"/>
            </a:xfrm>
            <a:custGeom>
              <a:rect b="b" l="l" r="r" t="t"/>
              <a:pathLst>
                <a:path extrusionOk="0" h="1095" w="1094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4" name="Google Shape;1804;p20"/>
            <p:cNvSpPr/>
            <p:nvPr/>
          </p:nvSpPr>
          <p:spPr>
            <a:xfrm>
              <a:off x="948072" y="899691"/>
              <a:ext cx="48279" cy="461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0"/>
            <p:cNvSpPr/>
            <p:nvPr/>
          </p:nvSpPr>
          <p:spPr>
            <a:xfrm>
              <a:off x="876704" y="968960"/>
              <a:ext cx="48279" cy="48278"/>
            </a:xfrm>
            <a:custGeom>
              <a:rect b="b" l="l" r="r" t="t"/>
              <a:pathLst>
                <a:path extrusionOk="0" h="1094" w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6" name="Google Shape;1806;p20"/>
            <p:cNvSpPr/>
            <p:nvPr/>
          </p:nvSpPr>
          <p:spPr>
            <a:xfrm>
              <a:off x="805336" y="1040328"/>
              <a:ext cx="48279" cy="48278"/>
            </a:xfrm>
            <a:custGeom>
              <a:rect b="b" l="l" r="r" t="t"/>
              <a:pathLst>
                <a:path extrusionOk="0" h="1094" w="1095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6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7" name="Google Shape;1807;p20"/>
            <p:cNvSpPr/>
            <p:nvPr/>
          </p:nvSpPr>
          <p:spPr>
            <a:xfrm>
              <a:off x="733969" y="1111695"/>
              <a:ext cx="48278" cy="48278"/>
            </a:xfrm>
            <a:custGeom>
              <a:rect b="b" l="l" r="r" t="t"/>
              <a:pathLst>
                <a:path extrusionOk="0" h="1094" w="1094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8" name="Google Shape;1808;p20"/>
            <p:cNvSpPr/>
            <p:nvPr/>
          </p:nvSpPr>
          <p:spPr>
            <a:xfrm>
              <a:off x="1244036" y="486180"/>
              <a:ext cx="48279" cy="482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9" name="Google Shape;1809;p20"/>
            <p:cNvSpPr/>
            <p:nvPr/>
          </p:nvSpPr>
          <p:spPr>
            <a:xfrm>
              <a:off x="1174769" y="557547"/>
              <a:ext cx="46178" cy="46179"/>
            </a:xfrm>
            <a:custGeom>
              <a:rect b="b" l="l" r="r" t="t"/>
              <a:pathLst>
                <a:path extrusionOk="0" h="1095" w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0" name="Google Shape;1810;p20"/>
            <p:cNvSpPr/>
            <p:nvPr/>
          </p:nvSpPr>
          <p:spPr>
            <a:xfrm>
              <a:off x="1105499" y="628915"/>
              <a:ext cx="44100" cy="44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1" name="Google Shape;1811;p20"/>
            <p:cNvSpPr/>
            <p:nvPr/>
          </p:nvSpPr>
          <p:spPr>
            <a:xfrm>
              <a:off x="1034132" y="700282"/>
              <a:ext cx="44100" cy="44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2" name="Google Shape;1812;p20"/>
            <p:cNvSpPr/>
            <p:nvPr/>
          </p:nvSpPr>
          <p:spPr>
            <a:xfrm>
              <a:off x="960666" y="769550"/>
              <a:ext cx="48279" cy="482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0"/>
            <p:cNvSpPr/>
            <p:nvPr/>
          </p:nvSpPr>
          <p:spPr>
            <a:xfrm>
              <a:off x="889298" y="840918"/>
              <a:ext cx="48279" cy="482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4" name="Google Shape;1814;p20"/>
            <p:cNvSpPr/>
            <p:nvPr/>
          </p:nvSpPr>
          <p:spPr>
            <a:xfrm>
              <a:off x="817931" y="912285"/>
              <a:ext cx="48279" cy="482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5" name="Google Shape;1815;p20"/>
            <p:cNvSpPr/>
            <p:nvPr/>
          </p:nvSpPr>
          <p:spPr>
            <a:xfrm>
              <a:off x="748662" y="983653"/>
              <a:ext cx="46178" cy="46179"/>
            </a:xfrm>
            <a:custGeom>
              <a:rect b="b" l="l" r="r" t="t"/>
              <a:pathLst>
                <a:path extrusionOk="0" h="1095" w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6" name="Google Shape;1816;p20"/>
            <p:cNvSpPr/>
            <p:nvPr/>
          </p:nvSpPr>
          <p:spPr>
            <a:xfrm>
              <a:off x="677294" y="1052922"/>
              <a:ext cx="46178" cy="48278"/>
            </a:xfrm>
            <a:custGeom>
              <a:rect b="b" l="l" r="r" t="t"/>
              <a:pathLst>
                <a:path extrusionOk="0" h="1094" w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7" name="Google Shape;1817;p20"/>
            <p:cNvSpPr/>
            <p:nvPr/>
          </p:nvSpPr>
          <p:spPr>
            <a:xfrm>
              <a:off x="1187363" y="427407"/>
              <a:ext cx="48278" cy="48279"/>
            </a:xfrm>
            <a:custGeom>
              <a:rect b="b" l="l" r="r" t="t"/>
              <a:pathLst>
                <a:path extrusionOk="0" h="1095" w="1094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0"/>
            <p:cNvSpPr/>
            <p:nvPr/>
          </p:nvSpPr>
          <p:spPr>
            <a:xfrm>
              <a:off x="1115995" y="498774"/>
              <a:ext cx="48278" cy="48279"/>
            </a:xfrm>
            <a:custGeom>
              <a:rect b="b" l="l" r="r" t="t"/>
              <a:pathLst>
                <a:path extrusionOk="0" h="1095" w="1094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9" name="Google Shape;1819;p20"/>
            <p:cNvSpPr/>
            <p:nvPr/>
          </p:nvSpPr>
          <p:spPr>
            <a:xfrm>
              <a:off x="1046726" y="572240"/>
              <a:ext cx="44100" cy="44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0" name="Google Shape;1820;p20"/>
            <p:cNvSpPr/>
            <p:nvPr/>
          </p:nvSpPr>
          <p:spPr>
            <a:xfrm>
              <a:off x="975359" y="643608"/>
              <a:ext cx="44100" cy="42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1" name="Google Shape;1821;p20"/>
            <p:cNvSpPr/>
            <p:nvPr/>
          </p:nvSpPr>
          <p:spPr>
            <a:xfrm>
              <a:off x="901893" y="710777"/>
              <a:ext cx="48279" cy="48278"/>
            </a:xfrm>
            <a:custGeom>
              <a:rect b="b" l="l" r="r" t="t"/>
              <a:pathLst>
                <a:path extrusionOk="0" h="1094" w="1095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6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2" name="Google Shape;1822;p20"/>
            <p:cNvSpPr/>
            <p:nvPr/>
          </p:nvSpPr>
          <p:spPr>
            <a:xfrm>
              <a:off x="832623" y="782145"/>
              <a:ext cx="46178" cy="48278"/>
            </a:xfrm>
            <a:custGeom>
              <a:rect b="b" l="l" r="r" t="t"/>
              <a:pathLst>
                <a:path extrusionOk="0" h="1094" w="1094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3" name="Google Shape;1823;p20"/>
            <p:cNvSpPr/>
            <p:nvPr/>
          </p:nvSpPr>
          <p:spPr>
            <a:xfrm>
              <a:off x="761256" y="853512"/>
              <a:ext cx="48278" cy="48279"/>
            </a:xfrm>
            <a:custGeom>
              <a:rect b="b" l="l" r="r" t="t"/>
              <a:pathLst>
                <a:path extrusionOk="0" h="1095" w="1094">
                  <a:moveTo>
                    <a:pt x="194" y="900"/>
                  </a:moveTo>
                  <a:cubicBezTo>
                    <a:pt x="0" y="706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4" name="Google Shape;1824;p20"/>
            <p:cNvSpPr/>
            <p:nvPr/>
          </p:nvSpPr>
          <p:spPr>
            <a:xfrm>
              <a:off x="689888" y="924880"/>
              <a:ext cx="48278" cy="48279"/>
            </a:xfrm>
            <a:custGeom>
              <a:rect b="b" l="l" r="r" t="t"/>
              <a:pathLst>
                <a:path extrusionOk="0" h="1095" w="1094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5" name="Google Shape;1825;p20"/>
            <p:cNvSpPr/>
            <p:nvPr/>
          </p:nvSpPr>
          <p:spPr>
            <a:xfrm>
              <a:off x="618521" y="996247"/>
              <a:ext cx="48279" cy="482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6" name="Google Shape;1826;p20"/>
            <p:cNvSpPr/>
            <p:nvPr/>
          </p:nvSpPr>
          <p:spPr>
            <a:xfrm>
              <a:off x="1128589" y="370732"/>
              <a:ext cx="48279" cy="46178"/>
            </a:xfrm>
            <a:custGeom>
              <a:rect b="b" l="l" r="r" t="t"/>
              <a:pathLst>
                <a:path extrusionOk="0" h="1094" w="1095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89" y="1094"/>
                    <a:pt x="195" y="89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7" name="Google Shape;1827;p20"/>
            <p:cNvSpPr/>
            <p:nvPr/>
          </p:nvSpPr>
          <p:spPr>
            <a:xfrm>
              <a:off x="1057221" y="440001"/>
              <a:ext cx="48279" cy="482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8" name="Google Shape;1828;p20"/>
            <p:cNvSpPr/>
            <p:nvPr/>
          </p:nvSpPr>
          <p:spPr>
            <a:xfrm>
              <a:off x="985854" y="511368"/>
              <a:ext cx="48279" cy="482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9" name="Google Shape;1829;p20"/>
            <p:cNvSpPr/>
            <p:nvPr/>
          </p:nvSpPr>
          <p:spPr>
            <a:xfrm>
              <a:off x="916585" y="582736"/>
              <a:ext cx="46179" cy="482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0" name="Google Shape;1830;p20"/>
            <p:cNvSpPr/>
            <p:nvPr/>
          </p:nvSpPr>
          <p:spPr>
            <a:xfrm>
              <a:off x="845218" y="654104"/>
              <a:ext cx="48278" cy="48278"/>
            </a:xfrm>
            <a:custGeom>
              <a:rect b="b" l="l" r="r" t="t"/>
              <a:pathLst>
                <a:path extrusionOk="0" h="1094" w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1" name="Google Shape;1831;p20"/>
            <p:cNvSpPr/>
            <p:nvPr/>
          </p:nvSpPr>
          <p:spPr>
            <a:xfrm>
              <a:off x="775949" y="727570"/>
              <a:ext cx="44100" cy="42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2" name="Google Shape;1832;p20"/>
            <p:cNvSpPr/>
            <p:nvPr/>
          </p:nvSpPr>
          <p:spPr>
            <a:xfrm>
              <a:off x="702483" y="796839"/>
              <a:ext cx="48279" cy="46178"/>
            </a:xfrm>
            <a:custGeom>
              <a:rect b="b" l="l" r="r" t="t"/>
              <a:pathLst>
                <a:path extrusionOk="0" h="1094" w="1095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89" y="1094"/>
                    <a:pt x="195" y="89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3" name="Google Shape;1833;p20"/>
            <p:cNvSpPr/>
            <p:nvPr/>
          </p:nvSpPr>
          <p:spPr>
            <a:xfrm>
              <a:off x="631115" y="866107"/>
              <a:ext cx="48279" cy="482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4" name="Google Shape;1834;p20"/>
            <p:cNvSpPr/>
            <p:nvPr/>
          </p:nvSpPr>
          <p:spPr>
            <a:xfrm>
              <a:off x="559747" y="937475"/>
              <a:ext cx="48279" cy="482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5" name="Google Shape;1835;p20"/>
            <p:cNvSpPr/>
            <p:nvPr/>
          </p:nvSpPr>
          <p:spPr>
            <a:xfrm>
              <a:off x="1071915" y="311959"/>
              <a:ext cx="46179" cy="48278"/>
            </a:xfrm>
            <a:custGeom>
              <a:rect b="b" l="l" r="r" t="t"/>
              <a:pathLst>
                <a:path extrusionOk="0" h="1094" w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6" name="Google Shape;1836;p20"/>
            <p:cNvSpPr/>
            <p:nvPr/>
          </p:nvSpPr>
          <p:spPr>
            <a:xfrm>
              <a:off x="1000547" y="383327"/>
              <a:ext cx="48279" cy="48278"/>
            </a:xfrm>
            <a:custGeom>
              <a:rect b="b" l="l" r="r" t="t"/>
              <a:pathLst>
                <a:path extrusionOk="0" h="1094" w="1095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7" name="Google Shape;1837;p20"/>
            <p:cNvSpPr/>
            <p:nvPr/>
          </p:nvSpPr>
          <p:spPr>
            <a:xfrm>
              <a:off x="929180" y="454694"/>
              <a:ext cx="48278" cy="46179"/>
            </a:xfrm>
            <a:custGeom>
              <a:rect b="b" l="l" r="r" t="t"/>
              <a:pathLst>
                <a:path extrusionOk="0" h="1095" w="1094">
                  <a:moveTo>
                    <a:pt x="194" y="900"/>
                  </a:moveTo>
                  <a:cubicBezTo>
                    <a:pt x="0" y="706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6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8" name="Google Shape;1838;p20"/>
            <p:cNvSpPr/>
            <p:nvPr/>
          </p:nvSpPr>
          <p:spPr>
            <a:xfrm>
              <a:off x="857812" y="523963"/>
              <a:ext cx="48278" cy="48279"/>
            </a:xfrm>
            <a:custGeom>
              <a:rect b="b" l="l" r="r" t="t"/>
              <a:pathLst>
                <a:path extrusionOk="0" h="1095" w="1094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9" name="Google Shape;1839;p20"/>
            <p:cNvSpPr/>
            <p:nvPr/>
          </p:nvSpPr>
          <p:spPr>
            <a:xfrm>
              <a:off x="786444" y="595330"/>
              <a:ext cx="48278" cy="48279"/>
            </a:xfrm>
            <a:custGeom>
              <a:rect b="b" l="l" r="r" t="t"/>
              <a:pathLst>
                <a:path extrusionOk="0" h="1095" w="1094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0" name="Google Shape;1840;p20"/>
            <p:cNvSpPr/>
            <p:nvPr/>
          </p:nvSpPr>
          <p:spPr>
            <a:xfrm>
              <a:off x="717176" y="668797"/>
              <a:ext cx="44100" cy="44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1" name="Google Shape;1841;p20"/>
            <p:cNvSpPr/>
            <p:nvPr/>
          </p:nvSpPr>
          <p:spPr>
            <a:xfrm>
              <a:off x="647907" y="740164"/>
              <a:ext cx="42000" cy="44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2" name="Google Shape;1842;p20"/>
            <p:cNvSpPr/>
            <p:nvPr/>
          </p:nvSpPr>
          <p:spPr>
            <a:xfrm>
              <a:off x="574441" y="809433"/>
              <a:ext cx="48279" cy="48278"/>
            </a:xfrm>
            <a:custGeom>
              <a:rect b="b" l="l" r="r" t="t"/>
              <a:pathLst>
                <a:path extrusionOk="0" h="1094" w="1095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3" name="Google Shape;1843;p20"/>
            <p:cNvSpPr/>
            <p:nvPr/>
          </p:nvSpPr>
          <p:spPr>
            <a:xfrm>
              <a:off x="503073" y="880800"/>
              <a:ext cx="48278" cy="46178"/>
            </a:xfrm>
            <a:custGeom>
              <a:rect b="b" l="l" r="r" t="t"/>
              <a:pathLst>
                <a:path extrusionOk="0" h="1094" w="1094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4" name="Google Shape;1844;p20"/>
            <p:cNvSpPr/>
            <p:nvPr/>
          </p:nvSpPr>
          <p:spPr>
            <a:xfrm>
              <a:off x="1013141" y="253186"/>
              <a:ext cx="48279" cy="482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5" name="Google Shape;1845;p20"/>
            <p:cNvSpPr/>
            <p:nvPr/>
          </p:nvSpPr>
          <p:spPr>
            <a:xfrm>
              <a:off x="941774" y="324553"/>
              <a:ext cx="48278" cy="48278"/>
            </a:xfrm>
            <a:custGeom>
              <a:rect b="b" l="l" r="r" t="t"/>
              <a:pathLst>
                <a:path extrusionOk="0" h="1094" w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6" name="Google Shape;1846;p20"/>
            <p:cNvSpPr/>
            <p:nvPr/>
          </p:nvSpPr>
          <p:spPr>
            <a:xfrm>
              <a:off x="870406" y="395921"/>
              <a:ext cx="48278" cy="48278"/>
            </a:xfrm>
            <a:custGeom>
              <a:rect b="b" l="l" r="r" t="t"/>
              <a:pathLst>
                <a:path extrusionOk="0" h="1094" w="1094">
                  <a:moveTo>
                    <a:pt x="194" y="900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7" name="Google Shape;1847;p20"/>
            <p:cNvSpPr/>
            <p:nvPr/>
          </p:nvSpPr>
          <p:spPr>
            <a:xfrm>
              <a:off x="799039" y="467288"/>
              <a:ext cx="48279" cy="48278"/>
            </a:xfrm>
            <a:custGeom>
              <a:rect b="b" l="l" r="r" t="t"/>
              <a:pathLst>
                <a:path extrusionOk="0" h="1094" w="1095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89" y="1094"/>
                    <a:pt x="195" y="89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8" name="Google Shape;1848;p20"/>
            <p:cNvSpPr/>
            <p:nvPr/>
          </p:nvSpPr>
          <p:spPr>
            <a:xfrm>
              <a:off x="729770" y="538656"/>
              <a:ext cx="46179" cy="461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9" name="Google Shape;1849;p20"/>
            <p:cNvSpPr/>
            <p:nvPr/>
          </p:nvSpPr>
          <p:spPr>
            <a:xfrm>
              <a:off x="658403" y="607925"/>
              <a:ext cx="48279" cy="482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0" name="Google Shape;1850;p20"/>
            <p:cNvSpPr/>
            <p:nvPr/>
          </p:nvSpPr>
          <p:spPr>
            <a:xfrm>
              <a:off x="587035" y="679292"/>
              <a:ext cx="48279" cy="482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1" name="Google Shape;1851;p20"/>
            <p:cNvSpPr/>
            <p:nvPr/>
          </p:nvSpPr>
          <p:spPr>
            <a:xfrm>
              <a:off x="515667" y="750660"/>
              <a:ext cx="48278" cy="48278"/>
            </a:xfrm>
            <a:custGeom>
              <a:rect b="b" l="l" r="r" t="t"/>
              <a:pathLst>
                <a:path extrusionOk="0" h="1094" w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2" name="Google Shape;1852;p20"/>
            <p:cNvSpPr/>
            <p:nvPr/>
          </p:nvSpPr>
          <p:spPr>
            <a:xfrm>
              <a:off x="444300" y="822027"/>
              <a:ext cx="48278" cy="48278"/>
            </a:xfrm>
            <a:custGeom>
              <a:rect b="b" l="l" r="r" t="t"/>
              <a:pathLst>
                <a:path extrusionOk="0" h="1094" w="1094">
                  <a:moveTo>
                    <a:pt x="194" y="900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3" name="Google Shape;1853;p20"/>
            <p:cNvSpPr/>
            <p:nvPr/>
          </p:nvSpPr>
          <p:spPr>
            <a:xfrm>
              <a:off x="954368" y="196512"/>
              <a:ext cx="48278" cy="46179"/>
            </a:xfrm>
            <a:custGeom>
              <a:rect b="b" l="l" r="r" t="t"/>
              <a:pathLst>
                <a:path extrusionOk="0" h="1095" w="1094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4" name="Google Shape;1854;p20"/>
            <p:cNvSpPr/>
            <p:nvPr/>
          </p:nvSpPr>
          <p:spPr>
            <a:xfrm>
              <a:off x="885100" y="267879"/>
              <a:ext cx="46178" cy="46179"/>
            </a:xfrm>
            <a:custGeom>
              <a:rect b="b" l="l" r="r" t="t"/>
              <a:pathLst>
                <a:path extrusionOk="0" h="1095" w="1094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5" name="Google Shape;1855;p20"/>
            <p:cNvSpPr/>
            <p:nvPr/>
          </p:nvSpPr>
          <p:spPr>
            <a:xfrm>
              <a:off x="813732" y="337148"/>
              <a:ext cx="46179" cy="482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6" name="Google Shape;1856;p20"/>
            <p:cNvSpPr/>
            <p:nvPr/>
          </p:nvSpPr>
          <p:spPr>
            <a:xfrm>
              <a:off x="742364" y="408515"/>
              <a:ext cx="48279" cy="48278"/>
            </a:xfrm>
            <a:custGeom>
              <a:rect b="b" l="l" r="r" t="t"/>
              <a:pathLst>
                <a:path extrusionOk="0" h="1094" w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7" name="Google Shape;1857;p20"/>
            <p:cNvSpPr/>
            <p:nvPr/>
          </p:nvSpPr>
          <p:spPr>
            <a:xfrm>
              <a:off x="670997" y="479883"/>
              <a:ext cx="48279" cy="48278"/>
            </a:xfrm>
            <a:custGeom>
              <a:rect b="b" l="l" r="r" t="t"/>
              <a:pathLst>
                <a:path extrusionOk="0" h="1094" w="1095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8" name="Google Shape;1858;p20"/>
            <p:cNvSpPr/>
            <p:nvPr/>
          </p:nvSpPr>
          <p:spPr>
            <a:xfrm>
              <a:off x="599629" y="551250"/>
              <a:ext cx="48279" cy="482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9" name="Google Shape;1859;p20"/>
            <p:cNvSpPr/>
            <p:nvPr/>
          </p:nvSpPr>
          <p:spPr>
            <a:xfrm>
              <a:off x="528262" y="622618"/>
              <a:ext cx="48278" cy="48279"/>
            </a:xfrm>
            <a:custGeom>
              <a:rect b="b" l="l" r="r" t="t"/>
              <a:pathLst>
                <a:path extrusionOk="0" h="1095" w="1094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0" name="Google Shape;1860;p20"/>
            <p:cNvSpPr/>
            <p:nvPr/>
          </p:nvSpPr>
          <p:spPr>
            <a:xfrm>
              <a:off x="456894" y="693985"/>
              <a:ext cx="48278" cy="46179"/>
            </a:xfrm>
            <a:custGeom>
              <a:rect b="b" l="l" r="r" t="t"/>
              <a:pathLst>
                <a:path extrusionOk="0" h="1095" w="1094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1" name="Google Shape;1861;p20"/>
            <p:cNvSpPr/>
            <p:nvPr/>
          </p:nvSpPr>
          <p:spPr>
            <a:xfrm>
              <a:off x="389725" y="765353"/>
              <a:ext cx="42000" cy="44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2" name="Google Shape;1862;p20"/>
            <p:cNvSpPr/>
            <p:nvPr/>
          </p:nvSpPr>
          <p:spPr>
            <a:xfrm>
              <a:off x="899793" y="139837"/>
              <a:ext cx="44100" cy="44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3" name="Google Shape;1863;p20"/>
            <p:cNvSpPr/>
            <p:nvPr/>
          </p:nvSpPr>
          <p:spPr>
            <a:xfrm>
              <a:off x="828425" y="211205"/>
              <a:ext cx="44100" cy="44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4" name="Google Shape;1864;p20"/>
            <p:cNvSpPr/>
            <p:nvPr/>
          </p:nvSpPr>
          <p:spPr>
            <a:xfrm>
              <a:off x="754959" y="280473"/>
              <a:ext cx="48279" cy="482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5" name="Google Shape;1865;p20"/>
            <p:cNvSpPr/>
            <p:nvPr/>
          </p:nvSpPr>
          <p:spPr>
            <a:xfrm>
              <a:off x="683591" y="351841"/>
              <a:ext cx="48279" cy="461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6" name="Google Shape;1866;p20"/>
            <p:cNvSpPr/>
            <p:nvPr/>
          </p:nvSpPr>
          <p:spPr>
            <a:xfrm>
              <a:off x="612224" y="421109"/>
              <a:ext cx="48278" cy="48278"/>
            </a:xfrm>
            <a:custGeom>
              <a:rect b="b" l="l" r="r" t="t"/>
              <a:pathLst>
                <a:path extrusionOk="0" h="1094" w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7" name="Google Shape;1867;p20"/>
            <p:cNvSpPr/>
            <p:nvPr/>
          </p:nvSpPr>
          <p:spPr>
            <a:xfrm>
              <a:off x="542955" y="492477"/>
              <a:ext cx="46178" cy="48278"/>
            </a:xfrm>
            <a:custGeom>
              <a:rect b="b" l="l" r="r" t="t"/>
              <a:pathLst>
                <a:path extrusionOk="0" h="1094" w="1094">
                  <a:moveTo>
                    <a:pt x="194" y="900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8" name="Google Shape;1868;p20"/>
            <p:cNvSpPr/>
            <p:nvPr/>
          </p:nvSpPr>
          <p:spPr>
            <a:xfrm>
              <a:off x="471587" y="563845"/>
              <a:ext cx="48278" cy="48278"/>
            </a:xfrm>
            <a:custGeom>
              <a:rect b="b" l="l" r="r" t="t"/>
              <a:pathLst>
                <a:path extrusionOk="0" h="1094" w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899"/>
                  </a:cubicBezTo>
                  <a:cubicBezTo>
                    <a:pt x="705" y="1094"/>
                    <a:pt x="389" y="1094"/>
                    <a:pt x="195" y="89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9" name="Google Shape;1869;p20"/>
            <p:cNvSpPr/>
            <p:nvPr/>
          </p:nvSpPr>
          <p:spPr>
            <a:xfrm>
              <a:off x="400220" y="635212"/>
              <a:ext cx="48279" cy="482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0" name="Google Shape;1870;p20"/>
            <p:cNvSpPr/>
            <p:nvPr/>
          </p:nvSpPr>
          <p:spPr>
            <a:xfrm>
              <a:off x="328852" y="706580"/>
              <a:ext cx="48279" cy="482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1" name="Google Shape;1871;p20"/>
            <p:cNvSpPr/>
            <p:nvPr/>
          </p:nvSpPr>
          <p:spPr>
            <a:xfrm>
              <a:off x="841020" y="81064"/>
              <a:ext cx="44100" cy="44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2" name="Google Shape;1872;p20"/>
            <p:cNvSpPr/>
            <p:nvPr/>
          </p:nvSpPr>
          <p:spPr>
            <a:xfrm>
              <a:off x="767553" y="150333"/>
              <a:ext cx="48279" cy="48278"/>
            </a:xfrm>
            <a:custGeom>
              <a:rect b="b" l="l" r="r" t="t"/>
              <a:pathLst>
                <a:path extrusionOk="0" h="1094" w="1095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3" name="Google Shape;1873;p20"/>
            <p:cNvSpPr/>
            <p:nvPr/>
          </p:nvSpPr>
          <p:spPr>
            <a:xfrm>
              <a:off x="696185" y="221700"/>
              <a:ext cx="48279" cy="482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4" name="Google Shape;1874;p20"/>
            <p:cNvSpPr/>
            <p:nvPr/>
          </p:nvSpPr>
          <p:spPr>
            <a:xfrm>
              <a:off x="626917" y="293068"/>
              <a:ext cx="46178" cy="48279"/>
            </a:xfrm>
            <a:custGeom>
              <a:rect b="b" l="l" r="r" t="t"/>
              <a:pathLst>
                <a:path extrusionOk="0" h="1095" w="1094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5" name="Google Shape;1875;p20"/>
            <p:cNvSpPr/>
            <p:nvPr/>
          </p:nvSpPr>
          <p:spPr>
            <a:xfrm>
              <a:off x="555549" y="364435"/>
              <a:ext cx="48278" cy="48279"/>
            </a:xfrm>
            <a:custGeom>
              <a:rect b="b" l="l" r="r" t="t"/>
              <a:pathLst>
                <a:path extrusionOk="0" h="1095" w="1094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6" name="Google Shape;1876;p20"/>
            <p:cNvSpPr/>
            <p:nvPr/>
          </p:nvSpPr>
          <p:spPr>
            <a:xfrm>
              <a:off x="484182" y="435803"/>
              <a:ext cx="48279" cy="461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7" name="Google Shape;1877;p20"/>
            <p:cNvSpPr/>
            <p:nvPr/>
          </p:nvSpPr>
          <p:spPr>
            <a:xfrm>
              <a:off x="412814" y="507170"/>
              <a:ext cx="48279" cy="46178"/>
            </a:xfrm>
            <a:custGeom>
              <a:rect b="b" l="l" r="r" t="t"/>
              <a:pathLst>
                <a:path extrusionOk="0" h="1094" w="1095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8" name="Google Shape;1878;p20"/>
            <p:cNvSpPr/>
            <p:nvPr/>
          </p:nvSpPr>
          <p:spPr>
            <a:xfrm>
              <a:off x="341447" y="576439"/>
              <a:ext cx="48279" cy="48278"/>
            </a:xfrm>
            <a:custGeom>
              <a:rect b="b" l="l" r="r" t="t"/>
              <a:pathLst>
                <a:path extrusionOk="0" h="1094" w="1095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9" name="Google Shape;1879;p20"/>
            <p:cNvSpPr/>
            <p:nvPr/>
          </p:nvSpPr>
          <p:spPr>
            <a:xfrm>
              <a:off x="270079" y="647806"/>
              <a:ext cx="48279" cy="482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0" name="Google Shape;1880;p20"/>
            <p:cNvSpPr/>
            <p:nvPr/>
          </p:nvSpPr>
          <p:spPr>
            <a:xfrm>
              <a:off x="782246" y="22291"/>
              <a:ext cx="46179" cy="482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1" name="Google Shape;1881;p20"/>
            <p:cNvSpPr/>
            <p:nvPr/>
          </p:nvSpPr>
          <p:spPr>
            <a:xfrm>
              <a:off x="710879" y="93658"/>
              <a:ext cx="48278" cy="48278"/>
            </a:xfrm>
            <a:custGeom>
              <a:rect b="b" l="l" r="r" t="t"/>
              <a:pathLst>
                <a:path extrusionOk="0" h="1094" w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2" name="Google Shape;1882;p20"/>
            <p:cNvSpPr/>
            <p:nvPr/>
          </p:nvSpPr>
          <p:spPr>
            <a:xfrm>
              <a:off x="641610" y="167125"/>
              <a:ext cx="44100" cy="42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3" name="Google Shape;1883;p20"/>
            <p:cNvSpPr/>
            <p:nvPr/>
          </p:nvSpPr>
          <p:spPr>
            <a:xfrm>
              <a:off x="570243" y="236393"/>
              <a:ext cx="44100" cy="44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4" name="Google Shape;1884;p20"/>
            <p:cNvSpPr/>
            <p:nvPr/>
          </p:nvSpPr>
          <p:spPr>
            <a:xfrm>
              <a:off x="496776" y="305662"/>
              <a:ext cx="48279" cy="482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5" name="Google Shape;1885;p20"/>
            <p:cNvSpPr/>
            <p:nvPr/>
          </p:nvSpPr>
          <p:spPr>
            <a:xfrm>
              <a:off x="425408" y="377030"/>
              <a:ext cx="48279" cy="482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6" name="Google Shape;1886;p20"/>
            <p:cNvSpPr/>
            <p:nvPr/>
          </p:nvSpPr>
          <p:spPr>
            <a:xfrm>
              <a:off x="356140" y="448397"/>
              <a:ext cx="46179" cy="482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7" name="Google Shape;1887;p20"/>
            <p:cNvSpPr/>
            <p:nvPr/>
          </p:nvSpPr>
          <p:spPr>
            <a:xfrm>
              <a:off x="284772" y="519765"/>
              <a:ext cx="46179" cy="48278"/>
            </a:xfrm>
            <a:custGeom>
              <a:rect b="b" l="l" r="r" t="t"/>
              <a:pathLst>
                <a:path extrusionOk="0" h="1094" w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8" name="Google Shape;1888;p20"/>
            <p:cNvSpPr/>
            <p:nvPr/>
          </p:nvSpPr>
          <p:spPr>
            <a:xfrm>
              <a:off x="213405" y="591132"/>
              <a:ext cx="48278" cy="46178"/>
            </a:xfrm>
            <a:custGeom>
              <a:rect b="b" l="l" r="r" t="t"/>
              <a:pathLst>
                <a:path extrusionOk="0" h="1094" w="1094">
                  <a:moveTo>
                    <a:pt x="194" y="900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9" name="Google Shape;1889;p20"/>
            <p:cNvSpPr/>
            <p:nvPr/>
          </p:nvSpPr>
          <p:spPr>
            <a:xfrm>
              <a:off x="723473" y="-36482"/>
              <a:ext cx="48278" cy="48279"/>
            </a:xfrm>
            <a:custGeom>
              <a:rect b="b" l="l" r="r" t="t"/>
              <a:pathLst>
                <a:path extrusionOk="0" h="1095" w="1094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0" name="Google Shape;1890;p20"/>
            <p:cNvSpPr/>
            <p:nvPr/>
          </p:nvSpPr>
          <p:spPr>
            <a:xfrm>
              <a:off x="652105" y="34885"/>
              <a:ext cx="48278" cy="48279"/>
            </a:xfrm>
            <a:custGeom>
              <a:rect b="b" l="l" r="r" t="t"/>
              <a:pathLst>
                <a:path extrusionOk="0" h="1095" w="1094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1" name="Google Shape;1891;p20"/>
            <p:cNvSpPr/>
            <p:nvPr/>
          </p:nvSpPr>
          <p:spPr>
            <a:xfrm>
              <a:off x="582837" y="108352"/>
              <a:ext cx="44100" cy="44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2" name="Google Shape;1892;p20"/>
            <p:cNvSpPr/>
            <p:nvPr/>
          </p:nvSpPr>
          <p:spPr>
            <a:xfrm>
              <a:off x="511469" y="179719"/>
              <a:ext cx="44100" cy="44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3" name="Google Shape;1893;p20"/>
            <p:cNvSpPr/>
            <p:nvPr/>
          </p:nvSpPr>
          <p:spPr>
            <a:xfrm>
              <a:off x="440102" y="248988"/>
              <a:ext cx="46179" cy="46178"/>
            </a:xfrm>
            <a:custGeom>
              <a:rect b="b" l="l" r="r" t="t"/>
              <a:pathLst>
                <a:path extrusionOk="0" h="1094" w="1095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4" name="Google Shape;1894;p20"/>
            <p:cNvSpPr/>
            <p:nvPr/>
          </p:nvSpPr>
          <p:spPr>
            <a:xfrm>
              <a:off x="368734" y="318256"/>
              <a:ext cx="48279" cy="482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5" name="Google Shape;1895;p20"/>
            <p:cNvSpPr/>
            <p:nvPr/>
          </p:nvSpPr>
          <p:spPr>
            <a:xfrm>
              <a:off x="297367" y="389624"/>
              <a:ext cx="48278" cy="48279"/>
            </a:xfrm>
            <a:custGeom>
              <a:rect b="b" l="l" r="r" t="t"/>
              <a:pathLst>
                <a:path extrusionOk="0" h="1095" w="1094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6" name="Google Shape;1896;p20"/>
            <p:cNvSpPr/>
            <p:nvPr/>
          </p:nvSpPr>
          <p:spPr>
            <a:xfrm>
              <a:off x="225999" y="460991"/>
              <a:ext cx="48278" cy="48279"/>
            </a:xfrm>
            <a:custGeom>
              <a:rect b="b" l="l" r="r" t="t"/>
              <a:pathLst>
                <a:path extrusionOk="0" h="1095" w="1094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7" name="Google Shape;1897;p20"/>
            <p:cNvSpPr/>
            <p:nvPr/>
          </p:nvSpPr>
          <p:spPr>
            <a:xfrm>
              <a:off x="154631" y="532359"/>
              <a:ext cx="48279" cy="482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8" name="Google Shape;1898;p20"/>
            <p:cNvSpPr/>
            <p:nvPr/>
          </p:nvSpPr>
          <p:spPr>
            <a:xfrm>
              <a:off x="664700" y="-93157"/>
              <a:ext cx="48278" cy="46179"/>
            </a:xfrm>
            <a:custGeom>
              <a:rect b="b" l="l" r="r" t="t"/>
              <a:pathLst>
                <a:path extrusionOk="0" h="1095" w="1094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9" name="Google Shape;1899;p20"/>
            <p:cNvSpPr/>
            <p:nvPr/>
          </p:nvSpPr>
          <p:spPr>
            <a:xfrm>
              <a:off x="593332" y="-23888"/>
              <a:ext cx="48279" cy="482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0" name="Google Shape;1900;p20"/>
            <p:cNvSpPr/>
            <p:nvPr/>
          </p:nvSpPr>
          <p:spPr>
            <a:xfrm>
              <a:off x="524064" y="47479"/>
              <a:ext cx="46179" cy="482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1" name="Google Shape;1901;p20"/>
            <p:cNvSpPr/>
            <p:nvPr/>
          </p:nvSpPr>
          <p:spPr>
            <a:xfrm>
              <a:off x="452696" y="118847"/>
              <a:ext cx="48279" cy="482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2" name="Google Shape;1902;p20"/>
            <p:cNvSpPr/>
            <p:nvPr/>
          </p:nvSpPr>
          <p:spPr>
            <a:xfrm>
              <a:off x="381328" y="190214"/>
              <a:ext cx="48279" cy="48278"/>
            </a:xfrm>
            <a:custGeom>
              <a:rect b="b" l="l" r="r" t="t"/>
              <a:pathLst>
                <a:path extrusionOk="0" h="1094" w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3" name="Google Shape;1903;p20"/>
            <p:cNvSpPr/>
            <p:nvPr/>
          </p:nvSpPr>
          <p:spPr>
            <a:xfrm>
              <a:off x="312060" y="263681"/>
              <a:ext cx="44100" cy="44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4" name="Google Shape;1904;p20"/>
            <p:cNvSpPr/>
            <p:nvPr/>
          </p:nvSpPr>
          <p:spPr>
            <a:xfrm>
              <a:off x="238593" y="332950"/>
              <a:ext cx="48278" cy="46179"/>
            </a:xfrm>
            <a:custGeom>
              <a:rect b="b" l="l" r="r" t="t"/>
              <a:pathLst>
                <a:path extrusionOk="0" h="1095" w="1094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5" name="Google Shape;1905;p20"/>
            <p:cNvSpPr/>
            <p:nvPr/>
          </p:nvSpPr>
          <p:spPr>
            <a:xfrm>
              <a:off x="167226" y="404317"/>
              <a:ext cx="48279" cy="461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6" name="Google Shape;1906;p20"/>
            <p:cNvSpPr/>
            <p:nvPr/>
          </p:nvSpPr>
          <p:spPr>
            <a:xfrm>
              <a:off x="97957" y="473586"/>
              <a:ext cx="46179" cy="482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7" name="Google Shape;1907;p20"/>
            <p:cNvSpPr/>
            <p:nvPr/>
          </p:nvSpPr>
          <p:spPr>
            <a:xfrm>
              <a:off x="608025" y="-151930"/>
              <a:ext cx="48279" cy="48278"/>
            </a:xfrm>
            <a:custGeom>
              <a:rect b="b" l="l" r="r" t="t"/>
              <a:pathLst>
                <a:path extrusionOk="0" h="1094" w="1095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8" name="Google Shape;1908;p20"/>
            <p:cNvSpPr/>
            <p:nvPr/>
          </p:nvSpPr>
          <p:spPr>
            <a:xfrm>
              <a:off x="536658" y="-80562"/>
              <a:ext cx="48279" cy="48278"/>
            </a:xfrm>
            <a:custGeom>
              <a:rect b="b" l="l" r="r" t="t"/>
              <a:pathLst>
                <a:path extrusionOk="0" h="1094" w="1095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9" name="Google Shape;1909;p20"/>
            <p:cNvSpPr/>
            <p:nvPr/>
          </p:nvSpPr>
          <p:spPr>
            <a:xfrm>
              <a:off x="465290" y="-9195"/>
              <a:ext cx="48279" cy="482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0" name="Google Shape;1910;p20"/>
            <p:cNvSpPr/>
            <p:nvPr/>
          </p:nvSpPr>
          <p:spPr>
            <a:xfrm>
              <a:off x="393923" y="62173"/>
              <a:ext cx="48278" cy="46179"/>
            </a:xfrm>
            <a:custGeom>
              <a:rect b="b" l="l" r="r" t="t"/>
              <a:pathLst>
                <a:path extrusionOk="0" h="1095" w="1094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1" name="Google Shape;1911;p20"/>
            <p:cNvSpPr/>
            <p:nvPr/>
          </p:nvSpPr>
          <p:spPr>
            <a:xfrm>
              <a:off x="322555" y="131441"/>
              <a:ext cx="48278" cy="48279"/>
            </a:xfrm>
            <a:custGeom>
              <a:rect b="b" l="l" r="r" t="t"/>
              <a:pathLst>
                <a:path extrusionOk="0" h="1095" w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2" name="Google Shape;1912;p20"/>
            <p:cNvSpPr/>
            <p:nvPr/>
          </p:nvSpPr>
          <p:spPr>
            <a:xfrm>
              <a:off x="255386" y="204908"/>
              <a:ext cx="42000" cy="44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3" name="Google Shape;1913;p20"/>
            <p:cNvSpPr/>
            <p:nvPr/>
          </p:nvSpPr>
          <p:spPr>
            <a:xfrm>
              <a:off x="184018" y="276275"/>
              <a:ext cx="42000" cy="44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4" name="Google Shape;1914;p20"/>
            <p:cNvSpPr/>
            <p:nvPr/>
          </p:nvSpPr>
          <p:spPr>
            <a:xfrm>
              <a:off x="110552" y="345544"/>
              <a:ext cx="48279" cy="48278"/>
            </a:xfrm>
            <a:custGeom>
              <a:rect b="b" l="l" r="r" t="t"/>
              <a:pathLst>
                <a:path extrusionOk="0" h="1094" w="1095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5" name="Google Shape;1915;p20"/>
            <p:cNvSpPr/>
            <p:nvPr/>
          </p:nvSpPr>
          <p:spPr>
            <a:xfrm>
              <a:off x="39184" y="416911"/>
              <a:ext cx="48279" cy="482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16" name="Google Shape;1916;p20"/>
          <p:cNvGrpSpPr/>
          <p:nvPr/>
        </p:nvGrpSpPr>
        <p:grpSpPr>
          <a:xfrm flipH="1">
            <a:off x="8632879" y="-120500"/>
            <a:ext cx="1507871" cy="1510263"/>
            <a:chOff x="39184" y="-151930"/>
            <a:chExt cx="1309825" cy="1311903"/>
          </a:xfrm>
        </p:grpSpPr>
        <p:sp>
          <p:nvSpPr>
            <p:cNvPr id="1917" name="Google Shape;1917;p20"/>
            <p:cNvSpPr/>
            <p:nvPr/>
          </p:nvSpPr>
          <p:spPr>
            <a:xfrm>
              <a:off x="1304909" y="544953"/>
              <a:ext cx="44100" cy="44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8" name="Google Shape;1918;p20"/>
            <p:cNvSpPr/>
            <p:nvPr/>
          </p:nvSpPr>
          <p:spPr>
            <a:xfrm>
              <a:off x="1231442" y="614221"/>
              <a:ext cx="48279" cy="48278"/>
            </a:xfrm>
            <a:custGeom>
              <a:rect b="b" l="l" r="r" t="t"/>
              <a:pathLst>
                <a:path extrusionOk="0" h="1094" w="1095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6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9" name="Google Shape;1919;p20"/>
            <p:cNvSpPr/>
            <p:nvPr/>
          </p:nvSpPr>
          <p:spPr>
            <a:xfrm>
              <a:off x="1160075" y="685588"/>
              <a:ext cx="48278" cy="48278"/>
            </a:xfrm>
            <a:custGeom>
              <a:rect b="b" l="l" r="r" t="t"/>
              <a:pathLst>
                <a:path extrusionOk="0" h="1094" w="1094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0" name="Google Shape;1920;p20"/>
            <p:cNvSpPr/>
            <p:nvPr/>
          </p:nvSpPr>
          <p:spPr>
            <a:xfrm>
              <a:off x="1088707" y="756956"/>
              <a:ext cx="48278" cy="48279"/>
            </a:xfrm>
            <a:custGeom>
              <a:rect b="b" l="l" r="r" t="t"/>
              <a:pathLst>
                <a:path extrusionOk="0" h="1095" w="1094">
                  <a:moveTo>
                    <a:pt x="194" y="900"/>
                  </a:moveTo>
                  <a:cubicBezTo>
                    <a:pt x="0" y="706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1" name="Google Shape;1921;p20"/>
            <p:cNvSpPr/>
            <p:nvPr/>
          </p:nvSpPr>
          <p:spPr>
            <a:xfrm>
              <a:off x="1019439" y="828324"/>
              <a:ext cx="46178" cy="46179"/>
            </a:xfrm>
            <a:custGeom>
              <a:rect b="b" l="l" r="r" t="t"/>
              <a:pathLst>
                <a:path extrusionOk="0" h="1095" w="1094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2" name="Google Shape;1922;p20"/>
            <p:cNvSpPr/>
            <p:nvPr/>
          </p:nvSpPr>
          <p:spPr>
            <a:xfrm>
              <a:off x="948072" y="899691"/>
              <a:ext cx="48279" cy="461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3" name="Google Shape;1923;p20"/>
            <p:cNvSpPr/>
            <p:nvPr/>
          </p:nvSpPr>
          <p:spPr>
            <a:xfrm>
              <a:off x="876704" y="968960"/>
              <a:ext cx="48279" cy="48278"/>
            </a:xfrm>
            <a:custGeom>
              <a:rect b="b" l="l" r="r" t="t"/>
              <a:pathLst>
                <a:path extrusionOk="0" h="1094" w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4" name="Google Shape;1924;p20"/>
            <p:cNvSpPr/>
            <p:nvPr/>
          </p:nvSpPr>
          <p:spPr>
            <a:xfrm>
              <a:off x="805336" y="1040328"/>
              <a:ext cx="48279" cy="48278"/>
            </a:xfrm>
            <a:custGeom>
              <a:rect b="b" l="l" r="r" t="t"/>
              <a:pathLst>
                <a:path extrusionOk="0" h="1094" w="1095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6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5" name="Google Shape;1925;p20"/>
            <p:cNvSpPr/>
            <p:nvPr/>
          </p:nvSpPr>
          <p:spPr>
            <a:xfrm>
              <a:off x="733969" y="1111695"/>
              <a:ext cx="48278" cy="48278"/>
            </a:xfrm>
            <a:custGeom>
              <a:rect b="b" l="l" r="r" t="t"/>
              <a:pathLst>
                <a:path extrusionOk="0" h="1094" w="1094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6" name="Google Shape;1926;p20"/>
            <p:cNvSpPr/>
            <p:nvPr/>
          </p:nvSpPr>
          <p:spPr>
            <a:xfrm>
              <a:off x="1244036" y="486180"/>
              <a:ext cx="48279" cy="482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7" name="Google Shape;1927;p20"/>
            <p:cNvSpPr/>
            <p:nvPr/>
          </p:nvSpPr>
          <p:spPr>
            <a:xfrm>
              <a:off x="1174769" y="557547"/>
              <a:ext cx="46178" cy="46179"/>
            </a:xfrm>
            <a:custGeom>
              <a:rect b="b" l="l" r="r" t="t"/>
              <a:pathLst>
                <a:path extrusionOk="0" h="1095" w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8" name="Google Shape;1928;p20"/>
            <p:cNvSpPr/>
            <p:nvPr/>
          </p:nvSpPr>
          <p:spPr>
            <a:xfrm>
              <a:off x="1105499" y="628915"/>
              <a:ext cx="44100" cy="44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9" name="Google Shape;1929;p20"/>
            <p:cNvSpPr/>
            <p:nvPr/>
          </p:nvSpPr>
          <p:spPr>
            <a:xfrm>
              <a:off x="1034132" y="700282"/>
              <a:ext cx="44100" cy="44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0" name="Google Shape;1930;p20"/>
            <p:cNvSpPr/>
            <p:nvPr/>
          </p:nvSpPr>
          <p:spPr>
            <a:xfrm>
              <a:off x="960666" y="769550"/>
              <a:ext cx="48279" cy="482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1" name="Google Shape;1931;p20"/>
            <p:cNvSpPr/>
            <p:nvPr/>
          </p:nvSpPr>
          <p:spPr>
            <a:xfrm>
              <a:off x="889298" y="840918"/>
              <a:ext cx="48279" cy="482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2" name="Google Shape;1932;p20"/>
            <p:cNvSpPr/>
            <p:nvPr/>
          </p:nvSpPr>
          <p:spPr>
            <a:xfrm>
              <a:off x="817931" y="912285"/>
              <a:ext cx="48279" cy="482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3" name="Google Shape;1933;p20"/>
            <p:cNvSpPr/>
            <p:nvPr/>
          </p:nvSpPr>
          <p:spPr>
            <a:xfrm>
              <a:off x="748662" y="983653"/>
              <a:ext cx="46178" cy="46179"/>
            </a:xfrm>
            <a:custGeom>
              <a:rect b="b" l="l" r="r" t="t"/>
              <a:pathLst>
                <a:path extrusionOk="0" h="1095" w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4" name="Google Shape;1934;p20"/>
            <p:cNvSpPr/>
            <p:nvPr/>
          </p:nvSpPr>
          <p:spPr>
            <a:xfrm>
              <a:off x="677294" y="1052922"/>
              <a:ext cx="46178" cy="48278"/>
            </a:xfrm>
            <a:custGeom>
              <a:rect b="b" l="l" r="r" t="t"/>
              <a:pathLst>
                <a:path extrusionOk="0" h="1094" w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5" name="Google Shape;1935;p20"/>
            <p:cNvSpPr/>
            <p:nvPr/>
          </p:nvSpPr>
          <p:spPr>
            <a:xfrm>
              <a:off x="1187363" y="427407"/>
              <a:ext cx="48278" cy="48279"/>
            </a:xfrm>
            <a:custGeom>
              <a:rect b="b" l="l" r="r" t="t"/>
              <a:pathLst>
                <a:path extrusionOk="0" h="1095" w="1094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6" name="Google Shape;1936;p20"/>
            <p:cNvSpPr/>
            <p:nvPr/>
          </p:nvSpPr>
          <p:spPr>
            <a:xfrm>
              <a:off x="1115995" y="498774"/>
              <a:ext cx="48278" cy="48279"/>
            </a:xfrm>
            <a:custGeom>
              <a:rect b="b" l="l" r="r" t="t"/>
              <a:pathLst>
                <a:path extrusionOk="0" h="1095" w="1094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7" name="Google Shape;1937;p20"/>
            <p:cNvSpPr/>
            <p:nvPr/>
          </p:nvSpPr>
          <p:spPr>
            <a:xfrm>
              <a:off x="1046726" y="572240"/>
              <a:ext cx="44100" cy="44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8" name="Google Shape;1938;p20"/>
            <p:cNvSpPr/>
            <p:nvPr/>
          </p:nvSpPr>
          <p:spPr>
            <a:xfrm>
              <a:off x="975359" y="643608"/>
              <a:ext cx="44100" cy="42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9" name="Google Shape;1939;p20"/>
            <p:cNvSpPr/>
            <p:nvPr/>
          </p:nvSpPr>
          <p:spPr>
            <a:xfrm>
              <a:off x="901893" y="710777"/>
              <a:ext cx="48279" cy="48278"/>
            </a:xfrm>
            <a:custGeom>
              <a:rect b="b" l="l" r="r" t="t"/>
              <a:pathLst>
                <a:path extrusionOk="0" h="1094" w="1095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6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0" name="Google Shape;1940;p20"/>
            <p:cNvSpPr/>
            <p:nvPr/>
          </p:nvSpPr>
          <p:spPr>
            <a:xfrm>
              <a:off x="832623" y="782145"/>
              <a:ext cx="46178" cy="48278"/>
            </a:xfrm>
            <a:custGeom>
              <a:rect b="b" l="l" r="r" t="t"/>
              <a:pathLst>
                <a:path extrusionOk="0" h="1094" w="1094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1" name="Google Shape;1941;p20"/>
            <p:cNvSpPr/>
            <p:nvPr/>
          </p:nvSpPr>
          <p:spPr>
            <a:xfrm>
              <a:off x="761256" y="853512"/>
              <a:ext cx="48278" cy="48279"/>
            </a:xfrm>
            <a:custGeom>
              <a:rect b="b" l="l" r="r" t="t"/>
              <a:pathLst>
                <a:path extrusionOk="0" h="1095" w="1094">
                  <a:moveTo>
                    <a:pt x="194" y="900"/>
                  </a:moveTo>
                  <a:cubicBezTo>
                    <a:pt x="0" y="706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2" name="Google Shape;1942;p20"/>
            <p:cNvSpPr/>
            <p:nvPr/>
          </p:nvSpPr>
          <p:spPr>
            <a:xfrm>
              <a:off x="689888" y="924880"/>
              <a:ext cx="48278" cy="48279"/>
            </a:xfrm>
            <a:custGeom>
              <a:rect b="b" l="l" r="r" t="t"/>
              <a:pathLst>
                <a:path extrusionOk="0" h="1095" w="1094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3" name="Google Shape;1943;p20"/>
            <p:cNvSpPr/>
            <p:nvPr/>
          </p:nvSpPr>
          <p:spPr>
            <a:xfrm>
              <a:off x="618521" y="996247"/>
              <a:ext cx="48279" cy="482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4" name="Google Shape;1944;p20"/>
            <p:cNvSpPr/>
            <p:nvPr/>
          </p:nvSpPr>
          <p:spPr>
            <a:xfrm>
              <a:off x="1128589" y="370732"/>
              <a:ext cx="48279" cy="46178"/>
            </a:xfrm>
            <a:custGeom>
              <a:rect b="b" l="l" r="r" t="t"/>
              <a:pathLst>
                <a:path extrusionOk="0" h="1094" w="1095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89" y="1094"/>
                    <a:pt x="195" y="8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5" name="Google Shape;1945;p20"/>
            <p:cNvSpPr/>
            <p:nvPr/>
          </p:nvSpPr>
          <p:spPr>
            <a:xfrm>
              <a:off x="1057221" y="440001"/>
              <a:ext cx="48279" cy="482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6" name="Google Shape;1946;p20"/>
            <p:cNvSpPr/>
            <p:nvPr/>
          </p:nvSpPr>
          <p:spPr>
            <a:xfrm>
              <a:off x="985854" y="511368"/>
              <a:ext cx="48279" cy="482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7" name="Google Shape;1947;p20"/>
            <p:cNvSpPr/>
            <p:nvPr/>
          </p:nvSpPr>
          <p:spPr>
            <a:xfrm>
              <a:off x="916585" y="582736"/>
              <a:ext cx="46179" cy="482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8" name="Google Shape;1948;p20"/>
            <p:cNvSpPr/>
            <p:nvPr/>
          </p:nvSpPr>
          <p:spPr>
            <a:xfrm>
              <a:off x="845218" y="654104"/>
              <a:ext cx="48278" cy="48278"/>
            </a:xfrm>
            <a:custGeom>
              <a:rect b="b" l="l" r="r" t="t"/>
              <a:pathLst>
                <a:path extrusionOk="0" h="1094" w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9" name="Google Shape;1949;p20"/>
            <p:cNvSpPr/>
            <p:nvPr/>
          </p:nvSpPr>
          <p:spPr>
            <a:xfrm>
              <a:off x="775949" y="727570"/>
              <a:ext cx="44100" cy="42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0" name="Google Shape;1950;p20"/>
            <p:cNvSpPr/>
            <p:nvPr/>
          </p:nvSpPr>
          <p:spPr>
            <a:xfrm>
              <a:off x="702483" y="796839"/>
              <a:ext cx="48279" cy="46178"/>
            </a:xfrm>
            <a:custGeom>
              <a:rect b="b" l="l" r="r" t="t"/>
              <a:pathLst>
                <a:path extrusionOk="0" h="1094" w="1095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89" y="1094"/>
                    <a:pt x="195" y="8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1" name="Google Shape;1951;p20"/>
            <p:cNvSpPr/>
            <p:nvPr/>
          </p:nvSpPr>
          <p:spPr>
            <a:xfrm>
              <a:off x="631115" y="866107"/>
              <a:ext cx="48279" cy="482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2" name="Google Shape;1952;p20"/>
            <p:cNvSpPr/>
            <p:nvPr/>
          </p:nvSpPr>
          <p:spPr>
            <a:xfrm>
              <a:off x="559747" y="937475"/>
              <a:ext cx="48279" cy="482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3" name="Google Shape;1953;p20"/>
            <p:cNvSpPr/>
            <p:nvPr/>
          </p:nvSpPr>
          <p:spPr>
            <a:xfrm>
              <a:off x="1071915" y="311959"/>
              <a:ext cx="46179" cy="48278"/>
            </a:xfrm>
            <a:custGeom>
              <a:rect b="b" l="l" r="r" t="t"/>
              <a:pathLst>
                <a:path extrusionOk="0" h="1094" w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4" name="Google Shape;1954;p20"/>
            <p:cNvSpPr/>
            <p:nvPr/>
          </p:nvSpPr>
          <p:spPr>
            <a:xfrm>
              <a:off x="1000547" y="383327"/>
              <a:ext cx="48279" cy="48278"/>
            </a:xfrm>
            <a:custGeom>
              <a:rect b="b" l="l" r="r" t="t"/>
              <a:pathLst>
                <a:path extrusionOk="0" h="1094" w="1095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5" name="Google Shape;1955;p20"/>
            <p:cNvSpPr/>
            <p:nvPr/>
          </p:nvSpPr>
          <p:spPr>
            <a:xfrm>
              <a:off x="929180" y="454694"/>
              <a:ext cx="48278" cy="46179"/>
            </a:xfrm>
            <a:custGeom>
              <a:rect b="b" l="l" r="r" t="t"/>
              <a:pathLst>
                <a:path extrusionOk="0" h="1095" w="1094">
                  <a:moveTo>
                    <a:pt x="194" y="900"/>
                  </a:moveTo>
                  <a:cubicBezTo>
                    <a:pt x="0" y="706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6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6" name="Google Shape;1956;p20"/>
            <p:cNvSpPr/>
            <p:nvPr/>
          </p:nvSpPr>
          <p:spPr>
            <a:xfrm>
              <a:off x="857812" y="523963"/>
              <a:ext cx="48278" cy="48279"/>
            </a:xfrm>
            <a:custGeom>
              <a:rect b="b" l="l" r="r" t="t"/>
              <a:pathLst>
                <a:path extrusionOk="0" h="1095" w="1094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7" name="Google Shape;1957;p20"/>
            <p:cNvSpPr/>
            <p:nvPr/>
          </p:nvSpPr>
          <p:spPr>
            <a:xfrm>
              <a:off x="786444" y="595330"/>
              <a:ext cx="48278" cy="48279"/>
            </a:xfrm>
            <a:custGeom>
              <a:rect b="b" l="l" r="r" t="t"/>
              <a:pathLst>
                <a:path extrusionOk="0" h="1095" w="1094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8" name="Google Shape;1958;p20"/>
            <p:cNvSpPr/>
            <p:nvPr/>
          </p:nvSpPr>
          <p:spPr>
            <a:xfrm>
              <a:off x="717176" y="668797"/>
              <a:ext cx="44100" cy="44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9" name="Google Shape;1959;p20"/>
            <p:cNvSpPr/>
            <p:nvPr/>
          </p:nvSpPr>
          <p:spPr>
            <a:xfrm>
              <a:off x="647907" y="740164"/>
              <a:ext cx="42000" cy="44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0" name="Google Shape;1960;p20"/>
            <p:cNvSpPr/>
            <p:nvPr/>
          </p:nvSpPr>
          <p:spPr>
            <a:xfrm>
              <a:off x="574441" y="809433"/>
              <a:ext cx="48279" cy="48278"/>
            </a:xfrm>
            <a:custGeom>
              <a:rect b="b" l="l" r="r" t="t"/>
              <a:pathLst>
                <a:path extrusionOk="0" h="1094" w="1095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1" name="Google Shape;1961;p20"/>
            <p:cNvSpPr/>
            <p:nvPr/>
          </p:nvSpPr>
          <p:spPr>
            <a:xfrm>
              <a:off x="503073" y="880800"/>
              <a:ext cx="48278" cy="46178"/>
            </a:xfrm>
            <a:custGeom>
              <a:rect b="b" l="l" r="r" t="t"/>
              <a:pathLst>
                <a:path extrusionOk="0" h="1094" w="1094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2" name="Google Shape;1962;p20"/>
            <p:cNvSpPr/>
            <p:nvPr/>
          </p:nvSpPr>
          <p:spPr>
            <a:xfrm>
              <a:off x="1013141" y="253186"/>
              <a:ext cx="48279" cy="482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3" name="Google Shape;1963;p20"/>
            <p:cNvSpPr/>
            <p:nvPr/>
          </p:nvSpPr>
          <p:spPr>
            <a:xfrm>
              <a:off x="941774" y="324553"/>
              <a:ext cx="48278" cy="48278"/>
            </a:xfrm>
            <a:custGeom>
              <a:rect b="b" l="l" r="r" t="t"/>
              <a:pathLst>
                <a:path extrusionOk="0" h="1094" w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4" name="Google Shape;1964;p20"/>
            <p:cNvSpPr/>
            <p:nvPr/>
          </p:nvSpPr>
          <p:spPr>
            <a:xfrm>
              <a:off x="870406" y="395921"/>
              <a:ext cx="48278" cy="48278"/>
            </a:xfrm>
            <a:custGeom>
              <a:rect b="b" l="l" r="r" t="t"/>
              <a:pathLst>
                <a:path extrusionOk="0" h="1094" w="1094">
                  <a:moveTo>
                    <a:pt x="194" y="900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5" name="Google Shape;1965;p20"/>
            <p:cNvSpPr/>
            <p:nvPr/>
          </p:nvSpPr>
          <p:spPr>
            <a:xfrm>
              <a:off x="799039" y="467288"/>
              <a:ext cx="48279" cy="48278"/>
            </a:xfrm>
            <a:custGeom>
              <a:rect b="b" l="l" r="r" t="t"/>
              <a:pathLst>
                <a:path extrusionOk="0" h="1094" w="1095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89" y="1094"/>
                    <a:pt x="195" y="8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6" name="Google Shape;1966;p20"/>
            <p:cNvSpPr/>
            <p:nvPr/>
          </p:nvSpPr>
          <p:spPr>
            <a:xfrm>
              <a:off x="729770" y="538656"/>
              <a:ext cx="46179" cy="461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7" name="Google Shape;1967;p20"/>
            <p:cNvSpPr/>
            <p:nvPr/>
          </p:nvSpPr>
          <p:spPr>
            <a:xfrm>
              <a:off x="658403" y="607925"/>
              <a:ext cx="48279" cy="482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8" name="Google Shape;1968;p20"/>
            <p:cNvSpPr/>
            <p:nvPr/>
          </p:nvSpPr>
          <p:spPr>
            <a:xfrm>
              <a:off x="587035" y="679292"/>
              <a:ext cx="48279" cy="482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9" name="Google Shape;1969;p20"/>
            <p:cNvSpPr/>
            <p:nvPr/>
          </p:nvSpPr>
          <p:spPr>
            <a:xfrm>
              <a:off x="515667" y="750660"/>
              <a:ext cx="48278" cy="48278"/>
            </a:xfrm>
            <a:custGeom>
              <a:rect b="b" l="l" r="r" t="t"/>
              <a:pathLst>
                <a:path extrusionOk="0" h="1094" w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0" name="Google Shape;1970;p20"/>
            <p:cNvSpPr/>
            <p:nvPr/>
          </p:nvSpPr>
          <p:spPr>
            <a:xfrm>
              <a:off x="444300" y="822027"/>
              <a:ext cx="48278" cy="48278"/>
            </a:xfrm>
            <a:custGeom>
              <a:rect b="b" l="l" r="r" t="t"/>
              <a:pathLst>
                <a:path extrusionOk="0" h="1094" w="1094">
                  <a:moveTo>
                    <a:pt x="194" y="900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1" name="Google Shape;1971;p20"/>
            <p:cNvSpPr/>
            <p:nvPr/>
          </p:nvSpPr>
          <p:spPr>
            <a:xfrm>
              <a:off x="954368" y="196512"/>
              <a:ext cx="48278" cy="46179"/>
            </a:xfrm>
            <a:custGeom>
              <a:rect b="b" l="l" r="r" t="t"/>
              <a:pathLst>
                <a:path extrusionOk="0" h="1095" w="1094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2" name="Google Shape;1972;p20"/>
            <p:cNvSpPr/>
            <p:nvPr/>
          </p:nvSpPr>
          <p:spPr>
            <a:xfrm>
              <a:off x="885100" y="267879"/>
              <a:ext cx="46178" cy="46179"/>
            </a:xfrm>
            <a:custGeom>
              <a:rect b="b" l="l" r="r" t="t"/>
              <a:pathLst>
                <a:path extrusionOk="0" h="1095" w="1094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3" name="Google Shape;1973;p20"/>
            <p:cNvSpPr/>
            <p:nvPr/>
          </p:nvSpPr>
          <p:spPr>
            <a:xfrm>
              <a:off x="813732" y="337148"/>
              <a:ext cx="46179" cy="482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4" name="Google Shape;1974;p20"/>
            <p:cNvSpPr/>
            <p:nvPr/>
          </p:nvSpPr>
          <p:spPr>
            <a:xfrm>
              <a:off x="742364" y="408515"/>
              <a:ext cx="48279" cy="48278"/>
            </a:xfrm>
            <a:custGeom>
              <a:rect b="b" l="l" r="r" t="t"/>
              <a:pathLst>
                <a:path extrusionOk="0" h="1094" w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5" name="Google Shape;1975;p20"/>
            <p:cNvSpPr/>
            <p:nvPr/>
          </p:nvSpPr>
          <p:spPr>
            <a:xfrm>
              <a:off x="670997" y="479883"/>
              <a:ext cx="48279" cy="48278"/>
            </a:xfrm>
            <a:custGeom>
              <a:rect b="b" l="l" r="r" t="t"/>
              <a:pathLst>
                <a:path extrusionOk="0" h="1094" w="1095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6" name="Google Shape;1976;p20"/>
            <p:cNvSpPr/>
            <p:nvPr/>
          </p:nvSpPr>
          <p:spPr>
            <a:xfrm>
              <a:off x="599629" y="551250"/>
              <a:ext cx="48279" cy="482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7" name="Google Shape;1977;p20"/>
            <p:cNvSpPr/>
            <p:nvPr/>
          </p:nvSpPr>
          <p:spPr>
            <a:xfrm>
              <a:off x="528262" y="622618"/>
              <a:ext cx="48278" cy="48279"/>
            </a:xfrm>
            <a:custGeom>
              <a:rect b="b" l="l" r="r" t="t"/>
              <a:pathLst>
                <a:path extrusionOk="0" h="1095" w="1094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8" name="Google Shape;1978;p20"/>
            <p:cNvSpPr/>
            <p:nvPr/>
          </p:nvSpPr>
          <p:spPr>
            <a:xfrm>
              <a:off x="456894" y="693985"/>
              <a:ext cx="48278" cy="46179"/>
            </a:xfrm>
            <a:custGeom>
              <a:rect b="b" l="l" r="r" t="t"/>
              <a:pathLst>
                <a:path extrusionOk="0" h="1095" w="1094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9" name="Google Shape;1979;p20"/>
            <p:cNvSpPr/>
            <p:nvPr/>
          </p:nvSpPr>
          <p:spPr>
            <a:xfrm>
              <a:off x="389725" y="765353"/>
              <a:ext cx="42000" cy="44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0" name="Google Shape;1980;p20"/>
            <p:cNvSpPr/>
            <p:nvPr/>
          </p:nvSpPr>
          <p:spPr>
            <a:xfrm>
              <a:off x="899793" y="139837"/>
              <a:ext cx="44100" cy="44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1" name="Google Shape;1981;p20"/>
            <p:cNvSpPr/>
            <p:nvPr/>
          </p:nvSpPr>
          <p:spPr>
            <a:xfrm>
              <a:off x="828425" y="211205"/>
              <a:ext cx="44100" cy="44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2" name="Google Shape;1982;p20"/>
            <p:cNvSpPr/>
            <p:nvPr/>
          </p:nvSpPr>
          <p:spPr>
            <a:xfrm>
              <a:off x="754959" y="280473"/>
              <a:ext cx="48279" cy="482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3" name="Google Shape;1983;p20"/>
            <p:cNvSpPr/>
            <p:nvPr/>
          </p:nvSpPr>
          <p:spPr>
            <a:xfrm>
              <a:off x="683591" y="351841"/>
              <a:ext cx="48279" cy="461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4" name="Google Shape;1984;p20"/>
            <p:cNvSpPr/>
            <p:nvPr/>
          </p:nvSpPr>
          <p:spPr>
            <a:xfrm>
              <a:off x="612224" y="421109"/>
              <a:ext cx="48278" cy="48278"/>
            </a:xfrm>
            <a:custGeom>
              <a:rect b="b" l="l" r="r" t="t"/>
              <a:pathLst>
                <a:path extrusionOk="0" h="1094" w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5" name="Google Shape;1985;p20"/>
            <p:cNvSpPr/>
            <p:nvPr/>
          </p:nvSpPr>
          <p:spPr>
            <a:xfrm>
              <a:off x="542955" y="492477"/>
              <a:ext cx="46178" cy="48278"/>
            </a:xfrm>
            <a:custGeom>
              <a:rect b="b" l="l" r="r" t="t"/>
              <a:pathLst>
                <a:path extrusionOk="0" h="1094" w="1094">
                  <a:moveTo>
                    <a:pt x="194" y="900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6" name="Google Shape;1986;p20"/>
            <p:cNvSpPr/>
            <p:nvPr/>
          </p:nvSpPr>
          <p:spPr>
            <a:xfrm>
              <a:off x="471587" y="563845"/>
              <a:ext cx="48278" cy="48278"/>
            </a:xfrm>
            <a:custGeom>
              <a:rect b="b" l="l" r="r" t="t"/>
              <a:pathLst>
                <a:path extrusionOk="0" h="1094" w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899"/>
                  </a:cubicBezTo>
                  <a:cubicBezTo>
                    <a:pt x="705" y="1094"/>
                    <a:pt x="389" y="1094"/>
                    <a:pt x="195" y="8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7" name="Google Shape;1987;p20"/>
            <p:cNvSpPr/>
            <p:nvPr/>
          </p:nvSpPr>
          <p:spPr>
            <a:xfrm>
              <a:off x="400220" y="635212"/>
              <a:ext cx="48279" cy="482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8" name="Google Shape;1988;p20"/>
            <p:cNvSpPr/>
            <p:nvPr/>
          </p:nvSpPr>
          <p:spPr>
            <a:xfrm>
              <a:off x="328852" y="706580"/>
              <a:ext cx="48279" cy="482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9" name="Google Shape;1989;p20"/>
            <p:cNvSpPr/>
            <p:nvPr/>
          </p:nvSpPr>
          <p:spPr>
            <a:xfrm>
              <a:off x="841020" y="81064"/>
              <a:ext cx="44100" cy="44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0" name="Google Shape;1990;p20"/>
            <p:cNvSpPr/>
            <p:nvPr/>
          </p:nvSpPr>
          <p:spPr>
            <a:xfrm>
              <a:off x="767553" y="150333"/>
              <a:ext cx="48279" cy="48278"/>
            </a:xfrm>
            <a:custGeom>
              <a:rect b="b" l="l" r="r" t="t"/>
              <a:pathLst>
                <a:path extrusionOk="0" h="1094" w="1095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1" name="Google Shape;1991;p20"/>
            <p:cNvSpPr/>
            <p:nvPr/>
          </p:nvSpPr>
          <p:spPr>
            <a:xfrm>
              <a:off x="696185" y="221700"/>
              <a:ext cx="48279" cy="482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2" name="Google Shape;1992;p20"/>
            <p:cNvSpPr/>
            <p:nvPr/>
          </p:nvSpPr>
          <p:spPr>
            <a:xfrm>
              <a:off x="626917" y="293068"/>
              <a:ext cx="46178" cy="48279"/>
            </a:xfrm>
            <a:custGeom>
              <a:rect b="b" l="l" r="r" t="t"/>
              <a:pathLst>
                <a:path extrusionOk="0" h="1095" w="1094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0"/>
            <p:cNvSpPr/>
            <p:nvPr/>
          </p:nvSpPr>
          <p:spPr>
            <a:xfrm>
              <a:off x="555549" y="364435"/>
              <a:ext cx="48278" cy="48279"/>
            </a:xfrm>
            <a:custGeom>
              <a:rect b="b" l="l" r="r" t="t"/>
              <a:pathLst>
                <a:path extrusionOk="0" h="1095" w="1094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4" name="Google Shape;1994;p20"/>
            <p:cNvSpPr/>
            <p:nvPr/>
          </p:nvSpPr>
          <p:spPr>
            <a:xfrm>
              <a:off x="484182" y="435803"/>
              <a:ext cx="48279" cy="461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5" name="Google Shape;1995;p20"/>
            <p:cNvSpPr/>
            <p:nvPr/>
          </p:nvSpPr>
          <p:spPr>
            <a:xfrm>
              <a:off x="412814" y="507170"/>
              <a:ext cx="48279" cy="46178"/>
            </a:xfrm>
            <a:custGeom>
              <a:rect b="b" l="l" r="r" t="t"/>
              <a:pathLst>
                <a:path extrusionOk="0" h="1094" w="1095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6" name="Google Shape;1996;p20"/>
            <p:cNvSpPr/>
            <p:nvPr/>
          </p:nvSpPr>
          <p:spPr>
            <a:xfrm>
              <a:off x="341447" y="576439"/>
              <a:ext cx="48279" cy="48278"/>
            </a:xfrm>
            <a:custGeom>
              <a:rect b="b" l="l" r="r" t="t"/>
              <a:pathLst>
                <a:path extrusionOk="0" h="1094" w="1095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7" name="Google Shape;1997;p20"/>
            <p:cNvSpPr/>
            <p:nvPr/>
          </p:nvSpPr>
          <p:spPr>
            <a:xfrm>
              <a:off x="270079" y="647806"/>
              <a:ext cx="48279" cy="482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8" name="Google Shape;1998;p20"/>
            <p:cNvSpPr/>
            <p:nvPr/>
          </p:nvSpPr>
          <p:spPr>
            <a:xfrm>
              <a:off x="782246" y="22291"/>
              <a:ext cx="46179" cy="482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9" name="Google Shape;1999;p20"/>
            <p:cNvSpPr/>
            <p:nvPr/>
          </p:nvSpPr>
          <p:spPr>
            <a:xfrm>
              <a:off x="710879" y="93658"/>
              <a:ext cx="48278" cy="48278"/>
            </a:xfrm>
            <a:custGeom>
              <a:rect b="b" l="l" r="r" t="t"/>
              <a:pathLst>
                <a:path extrusionOk="0" h="1094" w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0" name="Google Shape;2000;p20"/>
            <p:cNvSpPr/>
            <p:nvPr/>
          </p:nvSpPr>
          <p:spPr>
            <a:xfrm>
              <a:off x="641610" y="167125"/>
              <a:ext cx="44100" cy="42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1" name="Google Shape;2001;p20"/>
            <p:cNvSpPr/>
            <p:nvPr/>
          </p:nvSpPr>
          <p:spPr>
            <a:xfrm>
              <a:off x="570243" y="236393"/>
              <a:ext cx="44100" cy="44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2" name="Google Shape;2002;p20"/>
            <p:cNvSpPr/>
            <p:nvPr/>
          </p:nvSpPr>
          <p:spPr>
            <a:xfrm>
              <a:off x="496776" y="305662"/>
              <a:ext cx="48279" cy="482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3" name="Google Shape;2003;p20"/>
            <p:cNvSpPr/>
            <p:nvPr/>
          </p:nvSpPr>
          <p:spPr>
            <a:xfrm>
              <a:off x="425408" y="377030"/>
              <a:ext cx="48279" cy="482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4" name="Google Shape;2004;p20"/>
            <p:cNvSpPr/>
            <p:nvPr/>
          </p:nvSpPr>
          <p:spPr>
            <a:xfrm>
              <a:off x="356140" y="448397"/>
              <a:ext cx="46179" cy="482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5" name="Google Shape;2005;p20"/>
            <p:cNvSpPr/>
            <p:nvPr/>
          </p:nvSpPr>
          <p:spPr>
            <a:xfrm>
              <a:off x="284772" y="519765"/>
              <a:ext cx="46179" cy="48278"/>
            </a:xfrm>
            <a:custGeom>
              <a:rect b="b" l="l" r="r" t="t"/>
              <a:pathLst>
                <a:path extrusionOk="0" h="1094" w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6" name="Google Shape;2006;p20"/>
            <p:cNvSpPr/>
            <p:nvPr/>
          </p:nvSpPr>
          <p:spPr>
            <a:xfrm>
              <a:off x="213405" y="591132"/>
              <a:ext cx="48278" cy="46178"/>
            </a:xfrm>
            <a:custGeom>
              <a:rect b="b" l="l" r="r" t="t"/>
              <a:pathLst>
                <a:path extrusionOk="0" h="1094" w="1094">
                  <a:moveTo>
                    <a:pt x="194" y="900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7" name="Google Shape;2007;p20"/>
            <p:cNvSpPr/>
            <p:nvPr/>
          </p:nvSpPr>
          <p:spPr>
            <a:xfrm>
              <a:off x="723473" y="-36482"/>
              <a:ext cx="48278" cy="48279"/>
            </a:xfrm>
            <a:custGeom>
              <a:rect b="b" l="l" r="r" t="t"/>
              <a:pathLst>
                <a:path extrusionOk="0" h="1095" w="1094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8" name="Google Shape;2008;p20"/>
            <p:cNvSpPr/>
            <p:nvPr/>
          </p:nvSpPr>
          <p:spPr>
            <a:xfrm>
              <a:off x="652105" y="34885"/>
              <a:ext cx="48278" cy="48279"/>
            </a:xfrm>
            <a:custGeom>
              <a:rect b="b" l="l" r="r" t="t"/>
              <a:pathLst>
                <a:path extrusionOk="0" h="1095" w="1094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9" name="Google Shape;2009;p20"/>
            <p:cNvSpPr/>
            <p:nvPr/>
          </p:nvSpPr>
          <p:spPr>
            <a:xfrm>
              <a:off x="582837" y="108352"/>
              <a:ext cx="44100" cy="44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0" name="Google Shape;2010;p20"/>
            <p:cNvSpPr/>
            <p:nvPr/>
          </p:nvSpPr>
          <p:spPr>
            <a:xfrm>
              <a:off x="511469" y="179719"/>
              <a:ext cx="44100" cy="44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1" name="Google Shape;2011;p20"/>
            <p:cNvSpPr/>
            <p:nvPr/>
          </p:nvSpPr>
          <p:spPr>
            <a:xfrm>
              <a:off x="440102" y="248988"/>
              <a:ext cx="46179" cy="46178"/>
            </a:xfrm>
            <a:custGeom>
              <a:rect b="b" l="l" r="r" t="t"/>
              <a:pathLst>
                <a:path extrusionOk="0" h="1094" w="1095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2" name="Google Shape;2012;p20"/>
            <p:cNvSpPr/>
            <p:nvPr/>
          </p:nvSpPr>
          <p:spPr>
            <a:xfrm>
              <a:off x="368734" y="318256"/>
              <a:ext cx="48279" cy="482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3" name="Google Shape;2013;p20"/>
            <p:cNvSpPr/>
            <p:nvPr/>
          </p:nvSpPr>
          <p:spPr>
            <a:xfrm>
              <a:off x="297367" y="389624"/>
              <a:ext cx="48278" cy="48279"/>
            </a:xfrm>
            <a:custGeom>
              <a:rect b="b" l="l" r="r" t="t"/>
              <a:pathLst>
                <a:path extrusionOk="0" h="1095" w="1094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4" name="Google Shape;2014;p20"/>
            <p:cNvSpPr/>
            <p:nvPr/>
          </p:nvSpPr>
          <p:spPr>
            <a:xfrm>
              <a:off x="225999" y="460991"/>
              <a:ext cx="48278" cy="48279"/>
            </a:xfrm>
            <a:custGeom>
              <a:rect b="b" l="l" r="r" t="t"/>
              <a:pathLst>
                <a:path extrusionOk="0" h="1095" w="1094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5" name="Google Shape;2015;p20"/>
            <p:cNvSpPr/>
            <p:nvPr/>
          </p:nvSpPr>
          <p:spPr>
            <a:xfrm>
              <a:off x="154631" y="532359"/>
              <a:ext cx="48279" cy="482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6" name="Google Shape;2016;p20"/>
            <p:cNvSpPr/>
            <p:nvPr/>
          </p:nvSpPr>
          <p:spPr>
            <a:xfrm>
              <a:off x="664700" y="-93157"/>
              <a:ext cx="48278" cy="46179"/>
            </a:xfrm>
            <a:custGeom>
              <a:rect b="b" l="l" r="r" t="t"/>
              <a:pathLst>
                <a:path extrusionOk="0" h="1095" w="1094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7" name="Google Shape;2017;p20"/>
            <p:cNvSpPr/>
            <p:nvPr/>
          </p:nvSpPr>
          <p:spPr>
            <a:xfrm>
              <a:off x="593332" y="-23888"/>
              <a:ext cx="48279" cy="482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8" name="Google Shape;2018;p20"/>
            <p:cNvSpPr/>
            <p:nvPr/>
          </p:nvSpPr>
          <p:spPr>
            <a:xfrm>
              <a:off x="524064" y="47479"/>
              <a:ext cx="46179" cy="482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9" name="Google Shape;2019;p20"/>
            <p:cNvSpPr/>
            <p:nvPr/>
          </p:nvSpPr>
          <p:spPr>
            <a:xfrm>
              <a:off x="452696" y="118847"/>
              <a:ext cx="48279" cy="482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0" name="Google Shape;2020;p20"/>
            <p:cNvSpPr/>
            <p:nvPr/>
          </p:nvSpPr>
          <p:spPr>
            <a:xfrm>
              <a:off x="381328" y="190214"/>
              <a:ext cx="48279" cy="48278"/>
            </a:xfrm>
            <a:custGeom>
              <a:rect b="b" l="l" r="r" t="t"/>
              <a:pathLst>
                <a:path extrusionOk="0" h="1094" w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1" name="Google Shape;2021;p20"/>
            <p:cNvSpPr/>
            <p:nvPr/>
          </p:nvSpPr>
          <p:spPr>
            <a:xfrm>
              <a:off x="312060" y="263681"/>
              <a:ext cx="44100" cy="44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2" name="Google Shape;2022;p20"/>
            <p:cNvSpPr/>
            <p:nvPr/>
          </p:nvSpPr>
          <p:spPr>
            <a:xfrm>
              <a:off x="238593" y="332950"/>
              <a:ext cx="48278" cy="46179"/>
            </a:xfrm>
            <a:custGeom>
              <a:rect b="b" l="l" r="r" t="t"/>
              <a:pathLst>
                <a:path extrusionOk="0" h="1095" w="1094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3" name="Google Shape;2023;p20"/>
            <p:cNvSpPr/>
            <p:nvPr/>
          </p:nvSpPr>
          <p:spPr>
            <a:xfrm>
              <a:off x="167226" y="404317"/>
              <a:ext cx="48279" cy="461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4" name="Google Shape;2024;p20"/>
            <p:cNvSpPr/>
            <p:nvPr/>
          </p:nvSpPr>
          <p:spPr>
            <a:xfrm>
              <a:off x="97957" y="473586"/>
              <a:ext cx="46179" cy="482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5" name="Google Shape;2025;p20"/>
            <p:cNvSpPr/>
            <p:nvPr/>
          </p:nvSpPr>
          <p:spPr>
            <a:xfrm>
              <a:off x="608025" y="-151930"/>
              <a:ext cx="48279" cy="48278"/>
            </a:xfrm>
            <a:custGeom>
              <a:rect b="b" l="l" r="r" t="t"/>
              <a:pathLst>
                <a:path extrusionOk="0" h="1094" w="1095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6" name="Google Shape;2026;p20"/>
            <p:cNvSpPr/>
            <p:nvPr/>
          </p:nvSpPr>
          <p:spPr>
            <a:xfrm>
              <a:off x="536658" y="-80562"/>
              <a:ext cx="48279" cy="48278"/>
            </a:xfrm>
            <a:custGeom>
              <a:rect b="b" l="l" r="r" t="t"/>
              <a:pathLst>
                <a:path extrusionOk="0" h="1094" w="1095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7" name="Google Shape;2027;p20"/>
            <p:cNvSpPr/>
            <p:nvPr/>
          </p:nvSpPr>
          <p:spPr>
            <a:xfrm>
              <a:off x="465290" y="-9195"/>
              <a:ext cx="48279" cy="482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8" name="Google Shape;2028;p20"/>
            <p:cNvSpPr/>
            <p:nvPr/>
          </p:nvSpPr>
          <p:spPr>
            <a:xfrm>
              <a:off x="393923" y="62173"/>
              <a:ext cx="48278" cy="46179"/>
            </a:xfrm>
            <a:custGeom>
              <a:rect b="b" l="l" r="r" t="t"/>
              <a:pathLst>
                <a:path extrusionOk="0" h="1095" w="1094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9" name="Google Shape;2029;p20"/>
            <p:cNvSpPr/>
            <p:nvPr/>
          </p:nvSpPr>
          <p:spPr>
            <a:xfrm>
              <a:off x="322555" y="131441"/>
              <a:ext cx="48278" cy="48279"/>
            </a:xfrm>
            <a:custGeom>
              <a:rect b="b" l="l" r="r" t="t"/>
              <a:pathLst>
                <a:path extrusionOk="0" h="1095" w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0" name="Google Shape;2030;p20"/>
            <p:cNvSpPr/>
            <p:nvPr/>
          </p:nvSpPr>
          <p:spPr>
            <a:xfrm>
              <a:off x="255386" y="204908"/>
              <a:ext cx="42000" cy="44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1" name="Google Shape;2031;p20"/>
            <p:cNvSpPr/>
            <p:nvPr/>
          </p:nvSpPr>
          <p:spPr>
            <a:xfrm>
              <a:off x="184018" y="276275"/>
              <a:ext cx="42000" cy="44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2" name="Google Shape;2032;p20"/>
            <p:cNvSpPr/>
            <p:nvPr/>
          </p:nvSpPr>
          <p:spPr>
            <a:xfrm>
              <a:off x="110552" y="345544"/>
              <a:ext cx="48279" cy="48278"/>
            </a:xfrm>
            <a:custGeom>
              <a:rect b="b" l="l" r="r" t="t"/>
              <a:pathLst>
                <a:path extrusionOk="0" h="1094" w="1095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3" name="Google Shape;2033;p20"/>
            <p:cNvSpPr/>
            <p:nvPr/>
          </p:nvSpPr>
          <p:spPr>
            <a:xfrm>
              <a:off x="39184" y="416911"/>
              <a:ext cx="48279" cy="482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7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7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"/>
          <p:cNvSpPr/>
          <p:nvPr/>
        </p:nvSpPr>
        <p:spPr>
          <a:xfrm>
            <a:off x="723900" y="862425"/>
            <a:ext cx="1257300" cy="968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249" name="Google Shape;249;p3"/>
          <p:cNvSpPr txBox="1"/>
          <p:nvPr>
            <p:ph type="title"/>
          </p:nvPr>
        </p:nvSpPr>
        <p:spPr>
          <a:xfrm>
            <a:off x="629525" y="1989775"/>
            <a:ext cx="7463100" cy="12246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50" name="Google Shape;250;p3"/>
          <p:cNvSpPr txBox="1"/>
          <p:nvPr>
            <p:ph hasCustomPrompt="1" idx="2" type="title"/>
          </p:nvPr>
        </p:nvSpPr>
        <p:spPr>
          <a:xfrm>
            <a:off x="723900" y="862425"/>
            <a:ext cx="1257300" cy="9684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51" name="Google Shape;251;p3"/>
          <p:cNvSpPr txBox="1"/>
          <p:nvPr>
            <p:ph idx="1" type="subTitle"/>
          </p:nvPr>
        </p:nvSpPr>
        <p:spPr>
          <a:xfrm>
            <a:off x="629525" y="3141225"/>
            <a:ext cx="7463100" cy="44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grpSp>
        <p:nvGrpSpPr>
          <p:cNvPr id="252" name="Google Shape;252;p3"/>
          <p:cNvGrpSpPr/>
          <p:nvPr/>
        </p:nvGrpSpPr>
        <p:grpSpPr>
          <a:xfrm>
            <a:off x="-36383" y="-155066"/>
            <a:ext cx="9557011" cy="5716646"/>
            <a:chOff x="-36383" y="-155066"/>
            <a:chExt cx="9557011" cy="5716646"/>
          </a:xfrm>
        </p:grpSpPr>
        <p:grpSp>
          <p:nvGrpSpPr>
            <p:cNvPr id="253" name="Google Shape;253;p3"/>
            <p:cNvGrpSpPr/>
            <p:nvPr/>
          </p:nvGrpSpPr>
          <p:grpSpPr>
            <a:xfrm rot="10800000">
              <a:off x="7204195" y="-155066"/>
              <a:ext cx="2187094" cy="2789634"/>
              <a:chOff x="3700202" y="2700338"/>
              <a:chExt cx="1654132" cy="2109842"/>
            </a:xfrm>
          </p:grpSpPr>
          <p:sp>
            <p:nvSpPr>
              <p:cNvPr id="254" name="Google Shape;254;p3"/>
              <p:cNvSpPr/>
              <p:nvPr/>
            </p:nvSpPr>
            <p:spPr>
              <a:xfrm>
                <a:off x="3700202" y="2700338"/>
                <a:ext cx="1654132" cy="2109842"/>
              </a:xfrm>
              <a:custGeom>
                <a:rect b="b" l="l" r="r" t="t"/>
                <a:pathLst>
                  <a:path extrusionOk="0" h="63780" w="50004">
                    <a:moveTo>
                      <a:pt x="50004" y="50004"/>
                    </a:moveTo>
                    <a:lnTo>
                      <a:pt x="0" y="0"/>
                    </a:lnTo>
                    <a:lnTo>
                      <a:pt x="79" y="29993"/>
                    </a:lnTo>
                    <a:lnTo>
                      <a:pt x="33867" y="63780"/>
                    </a:lnTo>
                    <a:lnTo>
                      <a:pt x="50001" y="63703"/>
                    </a:lnTo>
                    <a:lnTo>
                      <a:pt x="50004" y="50004"/>
                    </a:lnTo>
                    <a:close/>
                  </a:path>
                </a:pathLst>
              </a:custGeom>
              <a:solidFill>
                <a:srgbClr val="A7B3B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5" name="Google Shape;255;p3"/>
              <p:cNvSpPr/>
              <p:nvPr/>
            </p:nvSpPr>
            <p:spPr>
              <a:xfrm>
                <a:off x="3703377" y="3690938"/>
                <a:ext cx="1117623" cy="1117589"/>
              </a:xfrm>
              <a:custGeom>
                <a:rect b="b" l="l" r="r" t="t"/>
                <a:pathLst>
                  <a:path extrusionOk="0" h="33787" w="33788">
                    <a:moveTo>
                      <a:pt x="0" y="0"/>
                    </a:moveTo>
                    <a:lnTo>
                      <a:pt x="33788" y="33787"/>
                    </a:lnTo>
                    <a:lnTo>
                      <a:pt x="36" y="3375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6A78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6" name="Google Shape;256;p3"/>
              <p:cNvSpPr/>
              <p:nvPr/>
            </p:nvSpPr>
            <p:spPr>
              <a:xfrm>
                <a:off x="4057390" y="3656013"/>
                <a:ext cx="935041" cy="652454"/>
              </a:xfrm>
              <a:custGeom>
                <a:rect b="b" l="l" r="r" t="t"/>
                <a:pathLst>
                  <a:path extrusionOk="0" h="19728" w="28281">
                    <a:moveTo>
                      <a:pt x="0" y="5276"/>
                    </a:moveTo>
                    <a:lnTo>
                      <a:pt x="0" y="5276"/>
                    </a:lnTo>
                    <a:cubicBezTo>
                      <a:pt x="5276" y="0"/>
                      <a:pt x="13829" y="0"/>
                      <a:pt x="19104" y="5276"/>
                    </a:cubicBezTo>
                    <a:lnTo>
                      <a:pt x="28281" y="14453"/>
                    </a:lnTo>
                    <a:lnTo>
                      <a:pt x="28281" y="14453"/>
                    </a:lnTo>
                    <a:cubicBezTo>
                      <a:pt x="23006" y="19728"/>
                      <a:pt x="14453" y="19728"/>
                      <a:pt x="9177" y="14453"/>
                    </a:cubicBezTo>
                    <a:lnTo>
                      <a:pt x="0" y="5276"/>
                    </a:lnTo>
                    <a:close/>
                  </a:path>
                </a:pathLst>
              </a:custGeom>
              <a:solidFill>
                <a:srgbClr val="1C343C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7" name="Google Shape;257;p3"/>
              <p:cNvSpPr/>
              <p:nvPr/>
            </p:nvSpPr>
            <p:spPr>
              <a:xfrm>
                <a:off x="3746240" y="3967163"/>
                <a:ext cx="935041" cy="652471"/>
              </a:xfrm>
              <a:custGeom>
                <a:rect b="b" l="l" r="r" t="t"/>
                <a:pathLst>
                  <a:path extrusionOk="0" h="19727" w="28281">
                    <a:moveTo>
                      <a:pt x="0" y="5275"/>
                    </a:moveTo>
                    <a:lnTo>
                      <a:pt x="0" y="5275"/>
                    </a:lnTo>
                    <a:cubicBezTo>
                      <a:pt x="5275" y="0"/>
                      <a:pt x="13828" y="0"/>
                      <a:pt x="19104" y="5275"/>
                    </a:cubicBezTo>
                    <a:lnTo>
                      <a:pt x="28281" y="14452"/>
                    </a:lnTo>
                    <a:lnTo>
                      <a:pt x="28281" y="14452"/>
                    </a:lnTo>
                    <a:cubicBezTo>
                      <a:pt x="23005" y="19727"/>
                      <a:pt x="14452" y="19727"/>
                      <a:pt x="9177" y="14452"/>
                    </a:cubicBezTo>
                    <a:lnTo>
                      <a:pt x="0" y="5275"/>
                    </a:lnTo>
                    <a:close/>
                  </a:path>
                </a:pathLst>
              </a:custGeom>
              <a:solidFill>
                <a:srgbClr val="F0EBE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8" name="Google Shape;258;p3"/>
              <p:cNvSpPr/>
              <p:nvPr/>
            </p:nvSpPr>
            <p:spPr>
              <a:xfrm>
                <a:off x="4128827" y="3976688"/>
                <a:ext cx="401633" cy="401633"/>
              </a:xfrm>
              <a:custGeom>
                <a:rect b="b" l="l" r="r" t="t"/>
                <a:pathLst>
                  <a:path extrusionOk="0" h="12133" w="12133">
                    <a:moveTo>
                      <a:pt x="2647" y="9486"/>
                    </a:moveTo>
                    <a:cubicBezTo>
                      <a:pt x="5261" y="12100"/>
                      <a:pt x="9471" y="12133"/>
                      <a:pt x="12133" y="9597"/>
                    </a:cubicBezTo>
                    <a:lnTo>
                      <a:pt x="2536" y="0"/>
                    </a:lnTo>
                    <a:cubicBezTo>
                      <a:pt x="0" y="2662"/>
                      <a:pt x="33" y="6872"/>
                      <a:pt x="2647" y="9486"/>
                    </a:cubicBezTo>
                    <a:close/>
                  </a:path>
                </a:pathLst>
              </a:custGeom>
              <a:solidFill>
                <a:srgbClr val="1C343C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9" name="Google Shape;259;p3"/>
              <p:cNvSpPr/>
              <p:nvPr/>
            </p:nvSpPr>
            <p:spPr>
              <a:xfrm>
                <a:off x="4211377" y="3895725"/>
                <a:ext cx="401633" cy="401633"/>
              </a:xfrm>
              <a:custGeom>
                <a:rect b="b" l="l" r="r" t="t"/>
                <a:pathLst>
                  <a:path extrusionOk="0" h="12133" w="12133">
                    <a:moveTo>
                      <a:pt x="9486" y="2647"/>
                    </a:moveTo>
                    <a:cubicBezTo>
                      <a:pt x="6872" y="33"/>
                      <a:pt x="2662" y="0"/>
                      <a:pt x="0" y="2536"/>
                    </a:cubicBezTo>
                    <a:lnTo>
                      <a:pt x="9597" y="12133"/>
                    </a:lnTo>
                    <a:cubicBezTo>
                      <a:pt x="12133" y="9471"/>
                      <a:pt x="12100" y="5261"/>
                      <a:pt x="9486" y="2647"/>
                    </a:cubicBezTo>
                    <a:close/>
                  </a:path>
                </a:pathLst>
              </a:custGeom>
              <a:solidFill>
                <a:srgbClr val="E0B4A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60" name="Google Shape;260;p3"/>
            <p:cNvSpPr/>
            <p:nvPr/>
          </p:nvSpPr>
          <p:spPr>
            <a:xfrm rot="5400000">
              <a:off x="7874" y="3678747"/>
              <a:ext cx="740961" cy="740961"/>
            </a:xfrm>
            <a:custGeom>
              <a:rect b="b" l="l" r="r" t="t"/>
              <a:pathLst>
                <a:path extrusionOk="0" h="16944" w="16944">
                  <a:moveTo>
                    <a:pt x="16944" y="0"/>
                  </a:moveTo>
                  <a:lnTo>
                    <a:pt x="16944" y="16944"/>
                  </a:lnTo>
                  <a:lnTo>
                    <a:pt x="0" y="16944"/>
                  </a:lnTo>
                  <a:lnTo>
                    <a:pt x="0" y="12436"/>
                  </a:lnTo>
                  <a:cubicBezTo>
                    <a:pt x="0" y="5568"/>
                    <a:pt x="5567" y="0"/>
                    <a:pt x="12435" y="0"/>
                  </a:cubicBezTo>
                  <a:lnTo>
                    <a:pt x="16944" y="0"/>
                  </a:lnTo>
                  <a:close/>
                </a:path>
              </a:pathLst>
            </a:custGeom>
            <a:solidFill>
              <a:srgbClr val="A7B3B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61" name="Google Shape;261;p3"/>
            <p:cNvGrpSpPr/>
            <p:nvPr/>
          </p:nvGrpSpPr>
          <p:grpSpPr>
            <a:xfrm>
              <a:off x="-36383" y="4107925"/>
              <a:ext cx="1658229" cy="1282495"/>
              <a:chOff x="5136226" y="2246221"/>
              <a:chExt cx="1254144" cy="969970"/>
            </a:xfrm>
          </p:grpSpPr>
          <p:sp>
            <p:nvSpPr>
              <p:cNvPr id="262" name="Google Shape;262;p3"/>
              <p:cNvSpPr/>
              <p:nvPr/>
            </p:nvSpPr>
            <p:spPr>
              <a:xfrm>
                <a:off x="5448964" y="2246221"/>
                <a:ext cx="941406" cy="657233"/>
              </a:xfrm>
              <a:custGeom>
                <a:rect b="b" l="l" r="r" t="t"/>
                <a:pathLst>
                  <a:path extrusionOk="0" h="19847" w="28452">
                    <a:moveTo>
                      <a:pt x="0" y="5307"/>
                    </a:moveTo>
                    <a:lnTo>
                      <a:pt x="0" y="5307"/>
                    </a:lnTo>
                    <a:cubicBezTo>
                      <a:pt x="5307" y="0"/>
                      <a:pt x="13912" y="0"/>
                      <a:pt x="19219" y="5307"/>
                    </a:cubicBezTo>
                    <a:lnTo>
                      <a:pt x="28452" y="14540"/>
                    </a:lnTo>
                    <a:lnTo>
                      <a:pt x="28452" y="14540"/>
                    </a:lnTo>
                    <a:cubicBezTo>
                      <a:pt x="23144" y="19847"/>
                      <a:pt x="14540" y="19847"/>
                      <a:pt x="9232" y="14540"/>
                    </a:cubicBezTo>
                    <a:lnTo>
                      <a:pt x="0" y="5307"/>
                    </a:lnTo>
                    <a:close/>
                  </a:path>
                </a:pathLst>
              </a:custGeom>
              <a:solidFill>
                <a:srgbClr val="1C343C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3" name="Google Shape;263;p3"/>
              <p:cNvSpPr/>
              <p:nvPr/>
            </p:nvSpPr>
            <p:spPr>
              <a:xfrm>
                <a:off x="5136226" y="2558958"/>
                <a:ext cx="941406" cy="657233"/>
              </a:xfrm>
              <a:custGeom>
                <a:rect b="b" l="l" r="r" t="t"/>
                <a:pathLst>
                  <a:path extrusionOk="0" h="19847" w="28452">
                    <a:moveTo>
                      <a:pt x="0" y="5308"/>
                    </a:moveTo>
                    <a:lnTo>
                      <a:pt x="0" y="5308"/>
                    </a:lnTo>
                    <a:cubicBezTo>
                      <a:pt x="5308" y="0"/>
                      <a:pt x="13912" y="0"/>
                      <a:pt x="19220" y="5307"/>
                    </a:cubicBezTo>
                    <a:lnTo>
                      <a:pt x="28452" y="14540"/>
                    </a:lnTo>
                    <a:lnTo>
                      <a:pt x="28452" y="14540"/>
                    </a:lnTo>
                    <a:cubicBezTo>
                      <a:pt x="23145" y="19847"/>
                      <a:pt x="14540" y="19847"/>
                      <a:pt x="9233" y="14540"/>
                    </a:cubicBezTo>
                    <a:lnTo>
                      <a:pt x="0" y="5308"/>
                    </a:lnTo>
                    <a:close/>
                  </a:path>
                </a:pathLst>
              </a:custGeom>
              <a:solidFill>
                <a:srgbClr val="E0B4A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4" name="Google Shape;264;p3"/>
              <p:cNvSpPr/>
              <p:nvPr/>
            </p:nvSpPr>
            <p:spPr>
              <a:xfrm>
                <a:off x="5521989" y="2570071"/>
                <a:ext cx="403228" cy="403228"/>
              </a:xfrm>
              <a:custGeom>
                <a:rect b="b" l="l" r="r" t="t"/>
                <a:pathLst>
                  <a:path extrusionOk="0" h="12207" w="12207">
                    <a:moveTo>
                      <a:pt x="2664" y="9543"/>
                    </a:moveTo>
                    <a:cubicBezTo>
                      <a:pt x="5293" y="12173"/>
                      <a:pt x="9529" y="12207"/>
                      <a:pt x="12207" y="9655"/>
                    </a:cubicBezTo>
                    <a:lnTo>
                      <a:pt x="2552" y="0"/>
                    </a:lnTo>
                    <a:cubicBezTo>
                      <a:pt x="0" y="2678"/>
                      <a:pt x="34" y="6914"/>
                      <a:pt x="2664" y="9543"/>
                    </a:cubicBezTo>
                    <a:close/>
                  </a:path>
                </a:pathLst>
              </a:custGeom>
              <a:solidFill>
                <a:srgbClr val="1C343C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5" name="Google Shape;265;p3"/>
              <p:cNvSpPr/>
              <p:nvPr/>
            </p:nvSpPr>
            <p:spPr>
              <a:xfrm>
                <a:off x="5604539" y="2487521"/>
                <a:ext cx="403225" cy="403225"/>
              </a:xfrm>
              <a:custGeom>
                <a:rect b="b" l="l" r="r" t="t"/>
                <a:pathLst>
                  <a:path extrusionOk="0" h="12206" w="12206">
                    <a:moveTo>
                      <a:pt x="9543" y="2663"/>
                    </a:moveTo>
                    <a:cubicBezTo>
                      <a:pt x="6913" y="34"/>
                      <a:pt x="2677" y="0"/>
                      <a:pt x="0" y="2551"/>
                    </a:cubicBezTo>
                    <a:lnTo>
                      <a:pt x="9655" y="12206"/>
                    </a:lnTo>
                    <a:cubicBezTo>
                      <a:pt x="12206" y="9529"/>
                      <a:pt x="12172" y="5293"/>
                      <a:pt x="9543" y="2663"/>
                    </a:cubicBezTo>
                    <a:close/>
                  </a:path>
                </a:pathLst>
              </a:custGeom>
              <a:solidFill>
                <a:srgbClr val="E0B4A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66" name="Google Shape;266;p3"/>
            <p:cNvGrpSpPr/>
            <p:nvPr/>
          </p:nvGrpSpPr>
          <p:grpSpPr>
            <a:xfrm flipH="1">
              <a:off x="8012757" y="4051317"/>
              <a:ext cx="1507871" cy="1510263"/>
              <a:chOff x="39184" y="-151930"/>
              <a:chExt cx="1309825" cy="1311903"/>
            </a:xfrm>
          </p:grpSpPr>
          <p:sp>
            <p:nvSpPr>
              <p:cNvPr id="267" name="Google Shape;267;p3"/>
              <p:cNvSpPr/>
              <p:nvPr/>
            </p:nvSpPr>
            <p:spPr>
              <a:xfrm>
                <a:off x="1304909" y="544953"/>
                <a:ext cx="44100" cy="44100"/>
              </a:xfrm>
              <a:prstGeom prst="ellipse">
                <a:avLst/>
              </a:prstGeom>
              <a:solidFill>
                <a:srgbClr val="E0B4A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8" name="Google Shape;268;p3"/>
              <p:cNvSpPr/>
              <p:nvPr/>
            </p:nvSpPr>
            <p:spPr>
              <a:xfrm>
                <a:off x="1231442" y="614221"/>
                <a:ext cx="48279" cy="48278"/>
              </a:xfrm>
              <a:custGeom>
                <a:rect b="b" l="l" r="r" t="t"/>
                <a:pathLst>
                  <a:path extrusionOk="0" h="1094" w="1095">
                    <a:moveTo>
                      <a:pt x="195" y="900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90" y="0"/>
                      <a:pt x="706" y="0"/>
                      <a:pt x="900" y="194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6" y="1094"/>
                      <a:pt x="390" y="1094"/>
                      <a:pt x="195" y="900"/>
                    </a:cubicBezTo>
                    <a:close/>
                  </a:path>
                </a:pathLst>
              </a:custGeom>
              <a:solidFill>
                <a:srgbClr val="E0B4A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9" name="Google Shape;269;p3"/>
              <p:cNvSpPr/>
              <p:nvPr/>
            </p:nvSpPr>
            <p:spPr>
              <a:xfrm>
                <a:off x="1160075" y="685588"/>
                <a:ext cx="48278" cy="48278"/>
              </a:xfrm>
              <a:custGeom>
                <a:rect b="b" l="l" r="r" t="t"/>
                <a:pathLst>
                  <a:path extrusionOk="0" h="1094" w="1094">
                    <a:moveTo>
                      <a:pt x="194" y="899"/>
                    </a:moveTo>
                    <a:cubicBezTo>
                      <a:pt x="0" y="705"/>
                      <a:pt x="0" y="389"/>
                      <a:pt x="194" y="194"/>
                    </a:cubicBezTo>
                    <a:cubicBezTo>
                      <a:pt x="389" y="0"/>
                      <a:pt x="705" y="0"/>
                      <a:pt x="899" y="194"/>
                    </a:cubicBezTo>
                    <a:cubicBezTo>
                      <a:pt x="1094" y="389"/>
                      <a:pt x="1094" y="705"/>
                      <a:pt x="899" y="899"/>
                    </a:cubicBezTo>
                    <a:cubicBezTo>
                      <a:pt x="705" y="1094"/>
                      <a:pt x="389" y="1094"/>
                      <a:pt x="194" y="899"/>
                    </a:cubicBezTo>
                    <a:close/>
                  </a:path>
                </a:pathLst>
              </a:custGeom>
              <a:solidFill>
                <a:srgbClr val="E0B4A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0" name="Google Shape;270;p3"/>
              <p:cNvSpPr/>
              <p:nvPr/>
            </p:nvSpPr>
            <p:spPr>
              <a:xfrm>
                <a:off x="1088707" y="756956"/>
                <a:ext cx="48278" cy="48279"/>
              </a:xfrm>
              <a:custGeom>
                <a:rect b="b" l="l" r="r" t="t"/>
                <a:pathLst>
                  <a:path extrusionOk="0" h="1095" w="1094">
                    <a:moveTo>
                      <a:pt x="194" y="900"/>
                    </a:moveTo>
                    <a:cubicBezTo>
                      <a:pt x="0" y="706"/>
                      <a:pt x="0" y="390"/>
                      <a:pt x="194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4" y="390"/>
                      <a:pt x="1094" y="706"/>
                      <a:pt x="900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solidFill>
                <a:srgbClr val="E0B4A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1" name="Google Shape;271;p3"/>
              <p:cNvSpPr/>
              <p:nvPr/>
            </p:nvSpPr>
            <p:spPr>
              <a:xfrm>
                <a:off x="1019439" y="828324"/>
                <a:ext cx="46178" cy="46179"/>
              </a:xfrm>
              <a:custGeom>
                <a:rect b="b" l="l" r="r" t="t"/>
                <a:pathLst>
                  <a:path extrusionOk="0" h="1095" w="1094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4" y="390"/>
                      <a:pt x="1094" y="705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solidFill>
                <a:srgbClr val="E0B4A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2" name="Google Shape;272;p3"/>
              <p:cNvSpPr/>
              <p:nvPr/>
            </p:nvSpPr>
            <p:spPr>
              <a:xfrm>
                <a:off x="948072" y="899691"/>
                <a:ext cx="48279" cy="46179"/>
              </a:xfrm>
              <a:custGeom>
                <a:rect b="b" l="l" r="r" t="t"/>
                <a:pathLst>
                  <a:path extrusionOk="0" h="1095" w="1095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solidFill>
                <a:srgbClr val="E0B4A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3" name="Google Shape;273;p3"/>
              <p:cNvSpPr/>
              <p:nvPr/>
            </p:nvSpPr>
            <p:spPr>
              <a:xfrm>
                <a:off x="876704" y="968960"/>
                <a:ext cx="48279" cy="48278"/>
              </a:xfrm>
              <a:custGeom>
                <a:rect b="b" l="l" r="r" t="t"/>
                <a:pathLst>
                  <a:path extrusionOk="0" h="1094" w="1095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4"/>
                      <a:pt x="390" y="1094"/>
                      <a:pt x="195" y="900"/>
                    </a:cubicBezTo>
                    <a:close/>
                  </a:path>
                </a:pathLst>
              </a:custGeom>
              <a:solidFill>
                <a:srgbClr val="E0B4A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4" name="Google Shape;274;p3"/>
              <p:cNvSpPr/>
              <p:nvPr/>
            </p:nvSpPr>
            <p:spPr>
              <a:xfrm>
                <a:off x="805336" y="1040328"/>
                <a:ext cx="48279" cy="48278"/>
              </a:xfrm>
              <a:custGeom>
                <a:rect b="b" l="l" r="r" t="t"/>
                <a:pathLst>
                  <a:path extrusionOk="0" h="1094" w="1095">
                    <a:moveTo>
                      <a:pt x="195" y="900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90" y="0"/>
                      <a:pt x="706" y="0"/>
                      <a:pt x="900" y="194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6" y="1094"/>
                      <a:pt x="390" y="1094"/>
                      <a:pt x="195" y="900"/>
                    </a:cubicBezTo>
                    <a:close/>
                  </a:path>
                </a:pathLst>
              </a:custGeom>
              <a:solidFill>
                <a:srgbClr val="E0B4A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5" name="Google Shape;275;p3"/>
              <p:cNvSpPr/>
              <p:nvPr/>
            </p:nvSpPr>
            <p:spPr>
              <a:xfrm>
                <a:off x="733969" y="1111695"/>
                <a:ext cx="48278" cy="48278"/>
              </a:xfrm>
              <a:custGeom>
                <a:rect b="b" l="l" r="r" t="t"/>
                <a:pathLst>
                  <a:path extrusionOk="0" h="1094" w="1094">
                    <a:moveTo>
                      <a:pt x="194" y="899"/>
                    </a:moveTo>
                    <a:cubicBezTo>
                      <a:pt x="0" y="705"/>
                      <a:pt x="0" y="389"/>
                      <a:pt x="194" y="194"/>
                    </a:cubicBezTo>
                    <a:cubicBezTo>
                      <a:pt x="389" y="0"/>
                      <a:pt x="705" y="0"/>
                      <a:pt x="899" y="194"/>
                    </a:cubicBezTo>
                    <a:cubicBezTo>
                      <a:pt x="1094" y="389"/>
                      <a:pt x="1094" y="705"/>
                      <a:pt x="899" y="899"/>
                    </a:cubicBezTo>
                    <a:cubicBezTo>
                      <a:pt x="705" y="1094"/>
                      <a:pt x="389" y="1094"/>
                      <a:pt x="194" y="899"/>
                    </a:cubicBezTo>
                    <a:close/>
                  </a:path>
                </a:pathLst>
              </a:custGeom>
              <a:solidFill>
                <a:srgbClr val="E0B4A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6" name="Google Shape;276;p3"/>
              <p:cNvSpPr/>
              <p:nvPr/>
            </p:nvSpPr>
            <p:spPr>
              <a:xfrm>
                <a:off x="1244036" y="486180"/>
                <a:ext cx="48279" cy="48279"/>
              </a:xfrm>
              <a:custGeom>
                <a:rect b="b" l="l" r="r" t="t"/>
                <a:pathLst>
                  <a:path extrusionOk="0" h="1095" w="1095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90" y="0"/>
                      <a:pt x="706" y="0"/>
                      <a:pt x="900" y="195"/>
                    </a:cubicBezTo>
                    <a:cubicBezTo>
                      <a:pt x="1095" y="390"/>
                      <a:pt x="1095" y="705"/>
                      <a:pt x="900" y="900"/>
                    </a:cubicBezTo>
                    <a:cubicBezTo>
                      <a:pt x="706" y="1095"/>
                      <a:pt x="390" y="1095"/>
                      <a:pt x="195" y="900"/>
                    </a:cubicBezTo>
                    <a:close/>
                  </a:path>
                </a:pathLst>
              </a:custGeom>
              <a:solidFill>
                <a:srgbClr val="E0B4A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7" name="Google Shape;277;p3"/>
              <p:cNvSpPr/>
              <p:nvPr/>
            </p:nvSpPr>
            <p:spPr>
              <a:xfrm>
                <a:off x="1174769" y="557547"/>
                <a:ext cx="46178" cy="46179"/>
              </a:xfrm>
              <a:custGeom>
                <a:rect b="b" l="l" r="r" t="t"/>
                <a:pathLst>
                  <a:path extrusionOk="0" h="1095" w="1094">
                    <a:moveTo>
                      <a:pt x="194" y="900"/>
                    </a:moveTo>
                    <a:cubicBezTo>
                      <a:pt x="0" y="705"/>
                      <a:pt x="0" y="389"/>
                      <a:pt x="194" y="195"/>
                    </a:cubicBezTo>
                    <a:cubicBezTo>
                      <a:pt x="389" y="0"/>
                      <a:pt x="705" y="0"/>
                      <a:pt x="899" y="195"/>
                    </a:cubicBezTo>
                    <a:cubicBezTo>
                      <a:pt x="1094" y="389"/>
                      <a:pt x="1094" y="705"/>
                      <a:pt x="899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solidFill>
                <a:srgbClr val="E0B4A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8" name="Google Shape;278;p3"/>
              <p:cNvSpPr/>
              <p:nvPr/>
            </p:nvSpPr>
            <p:spPr>
              <a:xfrm>
                <a:off x="1105499" y="628915"/>
                <a:ext cx="44100" cy="44100"/>
              </a:xfrm>
              <a:prstGeom prst="ellipse">
                <a:avLst/>
              </a:prstGeom>
              <a:solidFill>
                <a:srgbClr val="E0B4A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9" name="Google Shape;279;p3"/>
              <p:cNvSpPr/>
              <p:nvPr/>
            </p:nvSpPr>
            <p:spPr>
              <a:xfrm>
                <a:off x="1034132" y="700282"/>
                <a:ext cx="44100" cy="44100"/>
              </a:xfrm>
              <a:prstGeom prst="ellipse">
                <a:avLst/>
              </a:prstGeom>
              <a:solidFill>
                <a:srgbClr val="E0B4A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0" name="Google Shape;280;p3"/>
              <p:cNvSpPr/>
              <p:nvPr/>
            </p:nvSpPr>
            <p:spPr>
              <a:xfrm>
                <a:off x="960666" y="769550"/>
                <a:ext cx="48279" cy="48279"/>
              </a:xfrm>
              <a:custGeom>
                <a:rect b="b" l="l" r="r" t="t"/>
                <a:pathLst>
                  <a:path extrusionOk="0" h="1095" w="1095">
                    <a:moveTo>
                      <a:pt x="195" y="900"/>
                    </a:moveTo>
                    <a:cubicBezTo>
                      <a:pt x="0" y="706"/>
                      <a:pt x="0" y="390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90"/>
                      <a:pt x="1095" y="706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solidFill>
                <a:srgbClr val="E0B4A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1" name="Google Shape;281;p3"/>
              <p:cNvSpPr/>
              <p:nvPr/>
            </p:nvSpPr>
            <p:spPr>
              <a:xfrm>
                <a:off x="889298" y="840918"/>
                <a:ext cx="48279" cy="48279"/>
              </a:xfrm>
              <a:custGeom>
                <a:rect b="b" l="l" r="r" t="t"/>
                <a:pathLst>
                  <a:path extrusionOk="0" h="1095" w="1095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90"/>
                      <a:pt x="1095" y="705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solidFill>
                <a:srgbClr val="E0B4A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2" name="Google Shape;282;p3"/>
              <p:cNvSpPr/>
              <p:nvPr/>
            </p:nvSpPr>
            <p:spPr>
              <a:xfrm>
                <a:off x="817931" y="912285"/>
                <a:ext cx="48279" cy="48279"/>
              </a:xfrm>
              <a:custGeom>
                <a:rect b="b" l="l" r="r" t="t"/>
                <a:pathLst>
                  <a:path extrusionOk="0" h="1095" w="1095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90" y="0"/>
                      <a:pt x="706" y="0"/>
                      <a:pt x="900" y="195"/>
                    </a:cubicBezTo>
                    <a:cubicBezTo>
                      <a:pt x="1095" y="390"/>
                      <a:pt x="1095" y="705"/>
                      <a:pt x="900" y="900"/>
                    </a:cubicBezTo>
                    <a:cubicBezTo>
                      <a:pt x="706" y="1095"/>
                      <a:pt x="390" y="1095"/>
                      <a:pt x="195" y="900"/>
                    </a:cubicBezTo>
                    <a:close/>
                  </a:path>
                </a:pathLst>
              </a:custGeom>
              <a:solidFill>
                <a:srgbClr val="E0B4A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3" name="Google Shape;283;p3"/>
              <p:cNvSpPr/>
              <p:nvPr/>
            </p:nvSpPr>
            <p:spPr>
              <a:xfrm>
                <a:off x="748662" y="983653"/>
                <a:ext cx="46178" cy="46179"/>
              </a:xfrm>
              <a:custGeom>
                <a:rect b="b" l="l" r="r" t="t"/>
                <a:pathLst>
                  <a:path extrusionOk="0" h="1095" w="1094">
                    <a:moveTo>
                      <a:pt x="194" y="900"/>
                    </a:moveTo>
                    <a:cubicBezTo>
                      <a:pt x="0" y="705"/>
                      <a:pt x="0" y="389"/>
                      <a:pt x="194" y="195"/>
                    </a:cubicBezTo>
                    <a:cubicBezTo>
                      <a:pt x="389" y="0"/>
                      <a:pt x="705" y="0"/>
                      <a:pt x="899" y="195"/>
                    </a:cubicBezTo>
                    <a:cubicBezTo>
                      <a:pt x="1094" y="389"/>
                      <a:pt x="1094" y="705"/>
                      <a:pt x="899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solidFill>
                <a:srgbClr val="E0B4A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4" name="Google Shape;284;p3"/>
              <p:cNvSpPr/>
              <p:nvPr/>
            </p:nvSpPr>
            <p:spPr>
              <a:xfrm>
                <a:off x="677294" y="1052922"/>
                <a:ext cx="46178" cy="48278"/>
              </a:xfrm>
              <a:custGeom>
                <a:rect b="b" l="l" r="r" t="t"/>
                <a:pathLst>
                  <a:path extrusionOk="0" h="1094" w="1094">
                    <a:moveTo>
                      <a:pt x="194" y="900"/>
                    </a:moveTo>
                    <a:cubicBezTo>
                      <a:pt x="0" y="705"/>
                      <a:pt x="0" y="389"/>
                      <a:pt x="194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4" y="389"/>
                      <a:pt x="1094" y="705"/>
                      <a:pt x="900" y="900"/>
                    </a:cubicBezTo>
                    <a:cubicBezTo>
                      <a:pt x="705" y="1094"/>
                      <a:pt x="389" y="1094"/>
                      <a:pt x="194" y="900"/>
                    </a:cubicBezTo>
                    <a:close/>
                  </a:path>
                </a:pathLst>
              </a:custGeom>
              <a:solidFill>
                <a:srgbClr val="E0B4A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5" name="Google Shape;285;p3"/>
              <p:cNvSpPr/>
              <p:nvPr/>
            </p:nvSpPr>
            <p:spPr>
              <a:xfrm>
                <a:off x="1187363" y="427407"/>
                <a:ext cx="48278" cy="48279"/>
              </a:xfrm>
              <a:custGeom>
                <a:rect b="b" l="l" r="r" t="t"/>
                <a:pathLst>
                  <a:path extrusionOk="0" h="1095" w="1094">
                    <a:moveTo>
                      <a:pt x="194" y="900"/>
                    </a:moveTo>
                    <a:cubicBezTo>
                      <a:pt x="0" y="705"/>
                      <a:pt x="0" y="390"/>
                      <a:pt x="194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4" y="390"/>
                      <a:pt x="1094" y="705"/>
                      <a:pt x="900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solidFill>
                <a:srgbClr val="E0B4A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6" name="Google Shape;286;p3"/>
              <p:cNvSpPr/>
              <p:nvPr/>
            </p:nvSpPr>
            <p:spPr>
              <a:xfrm>
                <a:off x="1115995" y="498774"/>
                <a:ext cx="48278" cy="48279"/>
              </a:xfrm>
              <a:custGeom>
                <a:rect b="b" l="l" r="r" t="t"/>
                <a:pathLst>
                  <a:path extrusionOk="0" h="1095" w="1094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4" y="390"/>
                      <a:pt x="1094" y="705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solidFill>
                <a:srgbClr val="E0B4A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7" name="Google Shape;287;p3"/>
              <p:cNvSpPr/>
              <p:nvPr/>
            </p:nvSpPr>
            <p:spPr>
              <a:xfrm>
                <a:off x="1046726" y="572240"/>
                <a:ext cx="44100" cy="44100"/>
              </a:xfrm>
              <a:prstGeom prst="ellipse">
                <a:avLst/>
              </a:prstGeom>
              <a:solidFill>
                <a:srgbClr val="E0B4A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8" name="Google Shape;288;p3"/>
              <p:cNvSpPr/>
              <p:nvPr/>
            </p:nvSpPr>
            <p:spPr>
              <a:xfrm>
                <a:off x="975359" y="643608"/>
                <a:ext cx="44100" cy="42000"/>
              </a:xfrm>
              <a:prstGeom prst="ellipse">
                <a:avLst/>
              </a:prstGeom>
              <a:solidFill>
                <a:srgbClr val="E0B4A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9" name="Google Shape;289;p3"/>
              <p:cNvSpPr/>
              <p:nvPr/>
            </p:nvSpPr>
            <p:spPr>
              <a:xfrm>
                <a:off x="901893" y="710777"/>
                <a:ext cx="48279" cy="48278"/>
              </a:xfrm>
              <a:custGeom>
                <a:rect b="b" l="l" r="r" t="t"/>
                <a:pathLst>
                  <a:path extrusionOk="0" h="1094" w="1095">
                    <a:moveTo>
                      <a:pt x="195" y="900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90" y="0"/>
                      <a:pt x="706" y="0"/>
                      <a:pt x="900" y="194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6" y="1094"/>
                      <a:pt x="390" y="1094"/>
                      <a:pt x="195" y="900"/>
                    </a:cubicBezTo>
                    <a:close/>
                  </a:path>
                </a:pathLst>
              </a:custGeom>
              <a:solidFill>
                <a:srgbClr val="E0B4A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0" name="Google Shape;290;p3"/>
              <p:cNvSpPr/>
              <p:nvPr/>
            </p:nvSpPr>
            <p:spPr>
              <a:xfrm>
                <a:off x="832623" y="782145"/>
                <a:ext cx="46178" cy="48278"/>
              </a:xfrm>
              <a:custGeom>
                <a:rect b="b" l="l" r="r" t="t"/>
                <a:pathLst>
                  <a:path extrusionOk="0" h="1094" w="1094">
                    <a:moveTo>
                      <a:pt x="194" y="899"/>
                    </a:moveTo>
                    <a:cubicBezTo>
                      <a:pt x="0" y="705"/>
                      <a:pt x="0" y="389"/>
                      <a:pt x="194" y="194"/>
                    </a:cubicBezTo>
                    <a:cubicBezTo>
                      <a:pt x="389" y="0"/>
                      <a:pt x="705" y="0"/>
                      <a:pt x="899" y="194"/>
                    </a:cubicBezTo>
                    <a:cubicBezTo>
                      <a:pt x="1094" y="389"/>
                      <a:pt x="1094" y="705"/>
                      <a:pt x="899" y="899"/>
                    </a:cubicBezTo>
                    <a:cubicBezTo>
                      <a:pt x="705" y="1094"/>
                      <a:pt x="389" y="1094"/>
                      <a:pt x="194" y="899"/>
                    </a:cubicBezTo>
                    <a:close/>
                  </a:path>
                </a:pathLst>
              </a:custGeom>
              <a:solidFill>
                <a:srgbClr val="E0B4A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1" name="Google Shape;291;p3"/>
              <p:cNvSpPr/>
              <p:nvPr/>
            </p:nvSpPr>
            <p:spPr>
              <a:xfrm>
                <a:off x="761256" y="853512"/>
                <a:ext cx="48278" cy="48279"/>
              </a:xfrm>
              <a:custGeom>
                <a:rect b="b" l="l" r="r" t="t"/>
                <a:pathLst>
                  <a:path extrusionOk="0" h="1095" w="1094">
                    <a:moveTo>
                      <a:pt x="194" y="900"/>
                    </a:moveTo>
                    <a:cubicBezTo>
                      <a:pt x="0" y="706"/>
                      <a:pt x="0" y="390"/>
                      <a:pt x="194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4" y="390"/>
                      <a:pt x="1094" y="706"/>
                      <a:pt x="900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solidFill>
                <a:srgbClr val="E0B4A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2" name="Google Shape;292;p3"/>
              <p:cNvSpPr/>
              <p:nvPr/>
            </p:nvSpPr>
            <p:spPr>
              <a:xfrm>
                <a:off x="689888" y="924880"/>
                <a:ext cx="48278" cy="48279"/>
              </a:xfrm>
              <a:custGeom>
                <a:rect b="b" l="l" r="r" t="t"/>
                <a:pathLst>
                  <a:path extrusionOk="0" h="1095" w="1094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4" y="390"/>
                      <a:pt x="1094" y="705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solidFill>
                <a:srgbClr val="E0B4A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3" name="Google Shape;293;p3"/>
              <p:cNvSpPr/>
              <p:nvPr/>
            </p:nvSpPr>
            <p:spPr>
              <a:xfrm>
                <a:off x="618521" y="996247"/>
                <a:ext cx="48279" cy="48279"/>
              </a:xfrm>
              <a:custGeom>
                <a:rect b="b" l="l" r="r" t="t"/>
                <a:pathLst>
                  <a:path extrusionOk="0" h="1095" w="1095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solidFill>
                <a:srgbClr val="E0B4A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4" name="Google Shape;294;p3"/>
              <p:cNvSpPr/>
              <p:nvPr/>
            </p:nvSpPr>
            <p:spPr>
              <a:xfrm>
                <a:off x="1128589" y="370732"/>
                <a:ext cx="48279" cy="46178"/>
              </a:xfrm>
              <a:custGeom>
                <a:rect b="b" l="l" r="r" t="t"/>
                <a:pathLst>
                  <a:path extrusionOk="0" h="1094" w="1095">
                    <a:moveTo>
                      <a:pt x="195" y="899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89" y="0"/>
                      <a:pt x="705" y="0"/>
                      <a:pt x="900" y="194"/>
                    </a:cubicBezTo>
                    <a:cubicBezTo>
                      <a:pt x="1095" y="389"/>
                      <a:pt x="1095" y="705"/>
                      <a:pt x="900" y="899"/>
                    </a:cubicBezTo>
                    <a:cubicBezTo>
                      <a:pt x="705" y="1094"/>
                      <a:pt x="389" y="1094"/>
                      <a:pt x="195" y="899"/>
                    </a:cubicBezTo>
                    <a:close/>
                  </a:path>
                </a:pathLst>
              </a:custGeom>
              <a:solidFill>
                <a:srgbClr val="E0B4A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5" name="Google Shape;295;p3"/>
              <p:cNvSpPr/>
              <p:nvPr/>
            </p:nvSpPr>
            <p:spPr>
              <a:xfrm>
                <a:off x="1057221" y="440001"/>
                <a:ext cx="48279" cy="48279"/>
              </a:xfrm>
              <a:custGeom>
                <a:rect b="b" l="l" r="r" t="t"/>
                <a:pathLst>
                  <a:path extrusionOk="0" h="1095" w="1095">
                    <a:moveTo>
                      <a:pt x="195" y="900"/>
                    </a:moveTo>
                    <a:cubicBezTo>
                      <a:pt x="0" y="706"/>
                      <a:pt x="0" y="390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90"/>
                      <a:pt x="1095" y="706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solidFill>
                <a:srgbClr val="E0B4A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6" name="Google Shape;296;p3"/>
              <p:cNvSpPr/>
              <p:nvPr/>
            </p:nvSpPr>
            <p:spPr>
              <a:xfrm>
                <a:off x="985854" y="511368"/>
                <a:ext cx="48279" cy="48279"/>
              </a:xfrm>
              <a:custGeom>
                <a:rect b="b" l="l" r="r" t="t"/>
                <a:pathLst>
                  <a:path extrusionOk="0" h="1095" w="1095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90"/>
                      <a:pt x="1095" y="705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solidFill>
                <a:srgbClr val="E0B4A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7" name="Google Shape;297;p3"/>
              <p:cNvSpPr/>
              <p:nvPr/>
            </p:nvSpPr>
            <p:spPr>
              <a:xfrm>
                <a:off x="916585" y="582736"/>
                <a:ext cx="46179" cy="48279"/>
              </a:xfrm>
              <a:custGeom>
                <a:rect b="b" l="l" r="r" t="t"/>
                <a:pathLst>
                  <a:path extrusionOk="0" h="1095" w="1095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90" y="0"/>
                      <a:pt x="706" y="0"/>
                      <a:pt x="900" y="195"/>
                    </a:cubicBezTo>
                    <a:cubicBezTo>
                      <a:pt x="1095" y="390"/>
                      <a:pt x="1095" y="705"/>
                      <a:pt x="900" y="900"/>
                    </a:cubicBezTo>
                    <a:cubicBezTo>
                      <a:pt x="706" y="1095"/>
                      <a:pt x="390" y="1095"/>
                      <a:pt x="195" y="900"/>
                    </a:cubicBezTo>
                    <a:close/>
                  </a:path>
                </a:pathLst>
              </a:custGeom>
              <a:solidFill>
                <a:srgbClr val="E0B4A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8" name="Google Shape;298;p3"/>
              <p:cNvSpPr/>
              <p:nvPr/>
            </p:nvSpPr>
            <p:spPr>
              <a:xfrm>
                <a:off x="845218" y="654104"/>
                <a:ext cx="48278" cy="48278"/>
              </a:xfrm>
              <a:custGeom>
                <a:rect b="b" l="l" r="r" t="t"/>
                <a:pathLst>
                  <a:path extrusionOk="0" h="1094" w="1094">
                    <a:moveTo>
                      <a:pt x="194" y="900"/>
                    </a:moveTo>
                    <a:cubicBezTo>
                      <a:pt x="0" y="705"/>
                      <a:pt x="0" y="389"/>
                      <a:pt x="194" y="195"/>
                    </a:cubicBezTo>
                    <a:cubicBezTo>
                      <a:pt x="389" y="0"/>
                      <a:pt x="705" y="0"/>
                      <a:pt x="899" y="195"/>
                    </a:cubicBezTo>
                    <a:cubicBezTo>
                      <a:pt x="1094" y="389"/>
                      <a:pt x="1094" y="705"/>
                      <a:pt x="899" y="900"/>
                    </a:cubicBezTo>
                    <a:cubicBezTo>
                      <a:pt x="705" y="1094"/>
                      <a:pt x="389" y="1094"/>
                      <a:pt x="194" y="900"/>
                    </a:cubicBezTo>
                    <a:close/>
                  </a:path>
                </a:pathLst>
              </a:custGeom>
              <a:solidFill>
                <a:srgbClr val="E0B4A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9" name="Google Shape;299;p3"/>
              <p:cNvSpPr/>
              <p:nvPr/>
            </p:nvSpPr>
            <p:spPr>
              <a:xfrm>
                <a:off x="775949" y="727570"/>
                <a:ext cx="44100" cy="42000"/>
              </a:xfrm>
              <a:prstGeom prst="ellipse">
                <a:avLst/>
              </a:prstGeom>
              <a:solidFill>
                <a:srgbClr val="E0B4A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0" name="Google Shape;300;p3"/>
              <p:cNvSpPr/>
              <p:nvPr/>
            </p:nvSpPr>
            <p:spPr>
              <a:xfrm>
                <a:off x="702483" y="796839"/>
                <a:ext cx="48279" cy="46178"/>
              </a:xfrm>
              <a:custGeom>
                <a:rect b="b" l="l" r="r" t="t"/>
                <a:pathLst>
                  <a:path extrusionOk="0" h="1094" w="1095">
                    <a:moveTo>
                      <a:pt x="195" y="899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89" y="0"/>
                      <a:pt x="705" y="0"/>
                      <a:pt x="900" y="194"/>
                    </a:cubicBezTo>
                    <a:cubicBezTo>
                      <a:pt x="1095" y="389"/>
                      <a:pt x="1095" y="705"/>
                      <a:pt x="900" y="899"/>
                    </a:cubicBezTo>
                    <a:cubicBezTo>
                      <a:pt x="705" y="1094"/>
                      <a:pt x="389" y="1094"/>
                      <a:pt x="195" y="899"/>
                    </a:cubicBezTo>
                    <a:close/>
                  </a:path>
                </a:pathLst>
              </a:custGeom>
              <a:solidFill>
                <a:srgbClr val="E0B4A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1" name="Google Shape;301;p3"/>
              <p:cNvSpPr/>
              <p:nvPr/>
            </p:nvSpPr>
            <p:spPr>
              <a:xfrm>
                <a:off x="631115" y="866107"/>
                <a:ext cx="48279" cy="48279"/>
              </a:xfrm>
              <a:custGeom>
                <a:rect b="b" l="l" r="r" t="t"/>
                <a:pathLst>
                  <a:path extrusionOk="0" h="1095" w="1095">
                    <a:moveTo>
                      <a:pt x="195" y="900"/>
                    </a:moveTo>
                    <a:cubicBezTo>
                      <a:pt x="0" y="706"/>
                      <a:pt x="0" y="390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90"/>
                      <a:pt x="1095" y="706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solidFill>
                <a:srgbClr val="E0B4A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2" name="Google Shape;302;p3"/>
              <p:cNvSpPr/>
              <p:nvPr/>
            </p:nvSpPr>
            <p:spPr>
              <a:xfrm>
                <a:off x="559747" y="937475"/>
                <a:ext cx="48279" cy="48279"/>
              </a:xfrm>
              <a:custGeom>
                <a:rect b="b" l="l" r="r" t="t"/>
                <a:pathLst>
                  <a:path extrusionOk="0" h="1095" w="1095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90"/>
                      <a:pt x="1095" y="705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solidFill>
                <a:srgbClr val="E0B4A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3" name="Google Shape;303;p3"/>
              <p:cNvSpPr/>
              <p:nvPr/>
            </p:nvSpPr>
            <p:spPr>
              <a:xfrm>
                <a:off x="1071915" y="311959"/>
                <a:ext cx="46179" cy="48278"/>
              </a:xfrm>
              <a:custGeom>
                <a:rect b="b" l="l" r="r" t="t"/>
                <a:pathLst>
                  <a:path extrusionOk="0" h="1094" w="1095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4"/>
                      <a:pt x="390" y="1094"/>
                      <a:pt x="195" y="900"/>
                    </a:cubicBezTo>
                    <a:close/>
                  </a:path>
                </a:pathLst>
              </a:custGeom>
              <a:solidFill>
                <a:srgbClr val="E0B4A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4" name="Google Shape;304;p3"/>
              <p:cNvSpPr/>
              <p:nvPr/>
            </p:nvSpPr>
            <p:spPr>
              <a:xfrm>
                <a:off x="1000547" y="383327"/>
                <a:ext cx="48279" cy="48278"/>
              </a:xfrm>
              <a:custGeom>
                <a:rect b="b" l="l" r="r" t="t"/>
                <a:pathLst>
                  <a:path extrusionOk="0" h="1094" w="1095">
                    <a:moveTo>
                      <a:pt x="195" y="900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90" y="0"/>
                      <a:pt x="705" y="0"/>
                      <a:pt x="900" y="194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4"/>
                      <a:pt x="390" y="1094"/>
                      <a:pt x="195" y="900"/>
                    </a:cubicBezTo>
                    <a:close/>
                  </a:path>
                </a:pathLst>
              </a:custGeom>
              <a:solidFill>
                <a:srgbClr val="E0B4A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5" name="Google Shape;305;p3"/>
              <p:cNvSpPr/>
              <p:nvPr/>
            </p:nvSpPr>
            <p:spPr>
              <a:xfrm>
                <a:off x="929180" y="454694"/>
                <a:ext cx="48278" cy="46179"/>
              </a:xfrm>
              <a:custGeom>
                <a:rect b="b" l="l" r="r" t="t"/>
                <a:pathLst>
                  <a:path extrusionOk="0" h="1095" w="1094">
                    <a:moveTo>
                      <a:pt x="194" y="900"/>
                    </a:moveTo>
                    <a:cubicBezTo>
                      <a:pt x="0" y="706"/>
                      <a:pt x="0" y="390"/>
                      <a:pt x="194" y="195"/>
                    </a:cubicBezTo>
                    <a:cubicBezTo>
                      <a:pt x="389" y="0"/>
                      <a:pt x="705" y="0"/>
                      <a:pt x="899" y="195"/>
                    </a:cubicBezTo>
                    <a:cubicBezTo>
                      <a:pt x="1094" y="390"/>
                      <a:pt x="1094" y="706"/>
                      <a:pt x="899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solidFill>
                <a:srgbClr val="E0B4A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6" name="Google Shape;306;p3"/>
              <p:cNvSpPr/>
              <p:nvPr/>
            </p:nvSpPr>
            <p:spPr>
              <a:xfrm>
                <a:off x="857812" y="523963"/>
                <a:ext cx="48278" cy="48279"/>
              </a:xfrm>
              <a:custGeom>
                <a:rect b="b" l="l" r="r" t="t"/>
                <a:pathLst>
                  <a:path extrusionOk="0" h="1095" w="1094">
                    <a:moveTo>
                      <a:pt x="194" y="900"/>
                    </a:moveTo>
                    <a:cubicBezTo>
                      <a:pt x="0" y="705"/>
                      <a:pt x="0" y="390"/>
                      <a:pt x="194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4" y="390"/>
                      <a:pt x="1094" y="705"/>
                      <a:pt x="900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solidFill>
                <a:srgbClr val="E0B4A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7" name="Google Shape;307;p3"/>
              <p:cNvSpPr/>
              <p:nvPr/>
            </p:nvSpPr>
            <p:spPr>
              <a:xfrm>
                <a:off x="786444" y="595330"/>
                <a:ext cx="48278" cy="48279"/>
              </a:xfrm>
              <a:custGeom>
                <a:rect b="b" l="l" r="r" t="t"/>
                <a:pathLst>
                  <a:path extrusionOk="0" h="1095" w="1094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4" y="390"/>
                      <a:pt x="1094" y="705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solidFill>
                <a:srgbClr val="E0B4A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8" name="Google Shape;308;p3"/>
              <p:cNvSpPr/>
              <p:nvPr/>
            </p:nvSpPr>
            <p:spPr>
              <a:xfrm>
                <a:off x="717176" y="668797"/>
                <a:ext cx="44100" cy="44100"/>
              </a:xfrm>
              <a:prstGeom prst="ellipse">
                <a:avLst/>
              </a:prstGeom>
              <a:solidFill>
                <a:srgbClr val="E0B4A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9" name="Google Shape;309;p3"/>
              <p:cNvSpPr/>
              <p:nvPr/>
            </p:nvSpPr>
            <p:spPr>
              <a:xfrm>
                <a:off x="647907" y="740164"/>
                <a:ext cx="42000" cy="44100"/>
              </a:xfrm>
              <a:prstGeom prst="ellipse">
                <a:avLst/>
              </a:prstGeom>
              <a:solidFill>
                <a:srgbClr val="E0B4A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0" name="Google Shape;310;p3"/>
              <p:cNvSpPr/>
              <p:nvPr/>
            </p:nvSpPr>
            <p:spPr>
              <a:xfrm>
                <a:off x="574441" y="809433"/>
                <a:ext cx="48279" cy="48278"/>
              </a:xfrm>
              <a:custGeom>
                <a:rect b="b" l="l" r="r" t="t"/>
                <a:pathLst>
                  <a:path extrusionOk="0" h="1094" w="1095">
                    <a:moveTo>
                      <a:pt x="195" y="900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90" y="0"/>
                      <a:pt x="705" y="0"/>
                      <a:pt x="900" y="194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4"/>
                      <a:pt x="390" y="1094"/>
                      <a:pt x="195" y="900"/>
                    </a:cubicBezTo>
                    <a:close/>
                  </a:path>
                </a:pathLst>
              </a:custGeom>
              <a:solidFill>
                <a:srgbClr val="E0B4A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1" name="Google Shape;311;p3"/>
              <p:cNvSpPr/>
              <p:nvPr/>
            </p:nvSpPr>
            <p:spPr>
              <a:xfrm>
                <a:off x="503073" y="880800"/>
                <a:ext cx="48278" cy="46178"/>
              </a:xfrm>
              <a:custGeom>
                <a:rect b="b" l="l" r="r" t="t"/>
                <a:pathLst>
                  <a:path extrusionOk="0" h="1094" w="1094">
                    <a:moveTo>
                      <a:pt x="194" y="899"/>
                    </a:moveTo>
                    <a:cubicBezTo>
                      <a:pt x="0" y="705"/>
                      <a:pt x="0" y="389"/>
                      <a:pt x="194" y="194"/>
                    </a:cubicBezTo>
                    <a:cubicBezTo>
                      <a:pt x="389" y="0"/>
                      <a:pt x="705" y="0"/>
                      <a:pt x="899" y="194"/>
                    </a:cubicBezTo>
                    <a:cubicBezTo>
                      <a:pt x="1094" y="389"/>
                      <a:pt x="1094" y="705"/>
                      <a:pt x="899" y="899"/>
                    </a:cubicBezTo>
                    <a:cubicBezTo>
                      <a:pt x="705" y="1094"/>
                      <a:pt x="389" y="1094"/>
                      <a:pt x="194" y="899"/>
                    </a:cubicBezTo>
                    <a:close/>
                  </a:path>
                </a:pathLst>
              </a:custGeom>
              <a:solidFill>
                <a:srgbClr val="E0B4A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2" name="Google Shape;312;p3"/>
              <p:cNvSpPr/>
              <p:nvPr/>
            </p:nvSpPr>
            <p:spPr>
              <a:xfrm>
                <a:off x="1013141" y="253186"/>
                <a:ext cx="48279" cy="48279"/>
              </a:xfrm>
              <a:custGeom>
                <a:rect b="b" l="l" r="r" t="t"/>
                <a:pathLst>
                  <a:path extrusionOk="0" h="1095" w="1095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90" y="0"/>
                      <a:pt x="706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6" y="1095"/>
                      <a:pt x="390" y="1095"/>
                      <a:pt x="195" y="900"/>
                    </a:cubicBezTo>
                    <a:close/>
                  </a:path>
                </a:pathLst>
              </a:custGeom>
              <a:solidFill>
                <a:srgbClr val="E0B4A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3" name="Google Shape;313;p3"/>
              <p:cNvSpPr/>
              <p:nvPr/>
            </p:nvSpPr>
            <p:spPr>
              <a:xfrm>
                <a:off x="941774" y="324553"/>
                <a:ext cx="48278" cy="48278"/>
              </a:xfrm>
              <a:custGeom>
                <a:rect b="b" l="l" r="r" t="t"/>
                <a:pathLst>
                  <a:path extrusionOk="0" h="1094" w="1094">
                    <a:moveTo>
                      <a:pt x="194" y="900"/>
                    </a:moveTo>
                    <a:cubicBezTo>
                      <a:pt x="0" y="705"/>
                      <a:pt x="0" y="389"/>
                      <a:pt x="194" y="195"/>
                    </a:cubicBezTo>
                    <a:cubicBezTo>
                      <a:pt x="389" y="0"/>
                      <a:pt x="705" y="0"/>
                      <a:pt x="899" y="195"/>
                    </a:cubicBezTo>
                    <a:cubicBezTo>
                      <a:pt x="1094" y="389"/>
                      <a:pt x="1094" y="705"/>
                      <a:pt x="899" y="900"/>
                    </a:cubicBezTo>
                    <a:cubicBezTo>
                      <a:pt x="705" y="1094"/>
                      <a:pt x="389" y="1094"/>
                      <a:pt x="194" y="900"/>
                    </a:cubicBezTo>
                    <a:close/>
                  </a:path>
                </a:pathLst>
              </a:custGeom>
              <a:solidFill>
                <a:srgbClr val="E0B4A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4" name="Google Shape;314;p3"/>
              <p:cNvSpPr/>
              <p:nvPr/>
            </p:nvSpPr>
            <p:spPr>
              <a:xfrm>
                <a:off x="870406" y="395921"/>
                <a:ext cx="48278" cy="48278"/>
              </a:xfrm>
              <a:custGeom>
                <a:rect b="b" l="l" r="r" t="t"/>
                <a:pathLst>
                  <a:path extrusionOk="0" h="1094" w="1094">
                    <a:moveTo>
                      <a:pt x="194" y="900"/>
                    </a:moveTo>
                    <a:cubicBezTo>
                      <a:pt x="0" y="705"/>
                      <a:pt x="0" y="389"/>
                      <a:pt x="194" y="194"/>
                    </a:cubicBezTo>
                    <a:cubicBezTo>
                      <a:pt x="389" y="0"/>
                      <a:pt x="705" y="0"/>
                      <a:pt x="900" y="194"/>
                    </a:cubicBezTo>
                    <a:cubicBezTo>
                      <a:pt x="1094" y="389"/>
                      <a:pt x="1094" y="705"/>
                      <a:pt x="900" y="900"/>
                    </a:cubicBezTo>
                    <a:cubicBezTo>
                      <a:pt x="705" y="1094"/>
                      <a:pt x="389" y="1094"/>
                      <a:pt x="194" y="900"/>
                    </a:cubicBezTo>
                    <a:close/>
                  </a:path>
                </a:pathLst>
              </a:custGeom>
              <a:solidFill>
                <a:srgbClr val="E0B4A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5" name="Google Shape;315;p3"/>
              <p:cNvSpPr/>
              <p:nvPr/>
            </p:nvSpPr>
            <p:spPr>
              <a:xfrm>
                <a:off x="799039" y="467288"/>
                <a:ext cx="48279" cy="48278"/>
              </a:xfrm>
              <a:custGeom>
                <a:rect b="b" l="l" r="r" t="t"/>
                <a:pathLst>
                  <a:path extrusionOk="0" h="1094" w="1095">
                    <a:moveTo>
                      <a:pt x="195" y="899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89" y="0"/>
                      <a:pt x="705" y="0"/>
                      <a:pt x="900" y="194"/>
                    </a:cubicBezTo>
                    <a:cubicBezTo>
                      <a:pt x="1095" y="389"/>
                      <a:pt x="1095" y="705"/>
                      <a:pt x="900" y="899"/>
                    </a:cubicBezTo>
                    <a:cubicBezTo>
                      <a:pt x="705" y="1094"/>
                      <a:pt x="389" y="1094"/>
                      <a:pt x="195" y="899"/>
                    </a:cubicBezTo>
                    <a:close/>
                  </a:path>
                </a:pathLst>
              </a:custGeom>
              <a:solidFill>
                <a:srgbClr val="E0B4A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6" name="Google Shape;316;p3"/>
              <p:cNvSpPr/>
              <p:nvPr/>
            </p:nvSpPr>
            <p:spPr>
              <a:xfrm>
                <a:off x="729770" y="538656"/>
                <a:ext cx="46179" cy="46179"/>
              </a:xfrm>
              <a:custGeom>
                <a:rect b="b" l="l" r="r" t="t"/>
                <a:pathLst>
                  <a:path extrusionOk="0" h="1095" w="1095">
                    <a:moveTo>
                      <a:pt x="195" y="900"/>
                    </a:moveTo>
                    <a:cubicBezTo>
                      <a:pt x="0" y="706"/>
                      <a:pt x="0" y="390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5" y="390"/>
                      <a:pt x="1095" y="706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solidFill>
                <a:srgbClr val="E0B4A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7" name="Google Shape;317;p3"/>
              <p:cNvSpPr/>
              <p:nvPr/>
            </p:nvSpPr>
            <p:spPr>
              <a:xfrm>
                <a:off x="658403" y="607925"/>
                <a:ext cx="48279" cy="48279"/>
              </a:xfrm>
              <a:custGeom>
                <a:rect b="b" l="l" r="r" t="t"/>
                <a:pathLst>
                  <a:path extrusionOk="0" h="1095" w="1095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90"/>
                      <a:pt x="1095" y="705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solidFill>
                <a:srgbClr val="E0B4A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8" name="Google Shape;318;p3"/>
              <p:cNvSpPr/>
              <p:nvPr/>
            </p:nvSpPr>
            <p:spPr>
              <a:xfrm>
                <a:off x="587035" y="679292"/>
                <a:ext cx="48279" cy="48279"/>
              </a:xfrm>
              <a:custGeom>
                <a:rect b="b" l="l" r="r" t="t"/>
                <a:pathLst>
                  <a:path extrusionOk="0" h="1095" w="1095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90" y="0"/>
                      <a:pt x="706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6" y="1095"/>
                      <a:pt x="390" y="1095"/>
                      <a:pt x="195" y="900"/>
                    </a:cubicBezTo>
                    <a:close/>
                  </a:path>
                </a:pathLst>
              </a:custGeom>
              <a:solidFill>
                <a:srgbClr val="E0B4A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9" name="Google Shape;319;p3"/>
              <p:cNvSpPr/>
              <p:nvPr/>
            </p:nvSpPr>
            <p:spPr>
              <a:xfrm>
                <a:off x="515667" y="750660"/>
                <a:ext cx="48278" cy="48278"/>
              </a:xfrm>
              <a:custGeom>
                <a:rect b="b" l="l" r="r" t="t"/>
                <a:pathLst>
                  <a:path extrusionOk="0" h="1094" w="1094">
                    <a:moveTo>
                      <a:pt x="194" y="900"/>
                    </a:moveTo>
                    <a:cubicBezTo>
                      <a:pt x="0" y="705"/>
                      <a:pt x="0" y="389"/>
                      <a:pt x="194" y="195"/>
                    </a:cubicBezTo>
                    <a:cubicBezTo>
                      <a:pt x="389" y="0"/>
                      <a:pt x="705" y="0"/>
                      <a:pt x="899" y="195"/>
                    </a:cubicBezTo>
                    <a:cubicBezTo>
                      <a:pt x="1094" y="389"/>
                      <a:pt x="1094" y="705"/>
                      <a:pt x="899" y="900"/>
                    </a:cubicBezTo>
                    <a:cubicBezTo>
                      <a:pt x="705" y="1094"/>
                      <a:pt x="389" y="1094"/>
                      <a:pt x="194" y="900"/>
                    </a:cubicBezTo>
                    <a:close/>
                  </a:path>
                </a:pathLst>
              </a:custGeom>
              <a:solidFill>
                <a:srgbClr val="E0B4A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0" name="Google Shape;320;p3"/>
              <p:cNvSpPr/>
              <p:nvPr/>
            </p:nvSpPr>
            <p:spPr>
              <a:xfrm>
                <a:off x="444300" y="822027"/>
                <a:ext cx="48278" cy="48278"/>
              </a:xfrm>
              <a:custGeom>
                <a:rect b="b" l="l" r="r" t="t"/>
                <a:pathLst>
                  <a:path extrusionOk="0" h="1094" w="1094">
                    <a:moveTo>
                      <a:pt x="194" y="900"/>
                    </a:moveTo>
                    <a:cubicBezTo>
                      <a:pt x="0" y="705"/>
                      <a:pt x="0" y="389"/>
                      <a:pt x="194" y="194"/>
                    </a:cubicBezTo>
                    <a:cubicBezTo>
                      <a:pt x="389" y="0"/>
                      <a:pt x="705" y="0"/>
                      <a:pt x="900" y="194"/>
                    </a:cubicBezTo>
                    <a:cubicBezTo>
                      <a:pt x="1094" y="389"/>
                      <a:pt x="1094" y="705"/>
                      <a:pt x="900" y="900"/>
                    </a:cubicBezTo>
                    <a:cubicBezTo>
                      <a:pt x="705" y="1094"/>
                      <a:pt x="389" y="1094"/>
                      <a:pt x="194" y="900"/>
                    </a:cubicBezTo>
                    <a:close/>
                  </a:path>
                </a:pathLst>
              </a:custGeom>
              <a:solidFill>
                <a:srgbClr val="E0B4A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1" name="Google Shape;321;p3"/>
              <p:cNvSpPr/>
              <p:nvPr/>
            </p:nvSpPr>
            <p:spPr>
              <a:xfrm>
                <a:off x="954368" y="196512"/>
                <a:ext cx="48278" cy="46179"/>
              </a:xfrm>
              <a:custGeom>
                <a:rect b="b" l="l" r="r" t="t"/>
                <a:pathLst>
                  <a:path extrusionOk="0" h="1095" w="1094">
                    <a:moveTo>
                      <a:pt x="194" y="900"/>
                    </a:moveTo>
                    <a:cubicBezTo>
                      <a:pt x="0" y="705"/>
                      <a:pt x="0" y="390"/>
                      <a:pt x="194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4" y="390"/>
                      <a:pt x="1094" y="705"/>
                      <a:pt x="900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solidFill>
                <a:srgbClr val="E0B4A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2" name="Google Shape;322;p3"/>
              <p:cNvSpPr/>
              <p:nvPr/>
            </p:nvSpPr>
            <p:spPr>
              <a:xfrm>
                <a:off x="885100" y="267879"/>
                <a:ext cx="46178" cy="46179"/>
              </a:xfrm>
              <a:custGeom>
                <a:rect b="b" l="l" r="r" t="t"/>
                <a:pathLst>
                  <a:path extrusionOk="0" h="1095" w="1094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4" y="390"/>
                      <a:pt x="1094" y="705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solidFill>
                <a:srgbClr val="E0B4A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3" name="Google Shape;323;p3"/>
              <p:cNvSpPr/>
              <p:nvPr/>
            </p:nvSpPr>
            <p:spPr>
              <a:xfrm>
                <a:off x="813732" y="337148"/>
                <a:ext cx="46179" cy="48279"/>
              </a:xfrm>
              <a:custGeom>
                <a:rect b="b" l="l" r="r" t="t"/>
                <a:pathLst>
                  <a:path extrusionOk="0" h="1095" w="1095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solidFill>
                <a:srgbClr val="E0B4A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4" name="Google Shape;324;p3"/>
              <p:cNvSpPr/>
              <p:nvPr/>
            </p:nvSpPr>
            <p:spPr>
              <a:xfrm>
                <a:off x="742364" y="408515"/>
                <a:ext cx="48279" cy="48278"/>
              </a:xfrm>
              <a:custGeom>
                <a:rect b="b" l="l" r="r" t="t"/>
                <a:pathLst>
                  <a:path extrusionOk="0" h="1094" w="1095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4"/>
                      <a:pt x="390" y="1094"/>
                      <a:pt x="195" y="900"/>
                    </a:cubicBezTo>
                    <a:close/>
                  </a:path>
                </a:pathLst>
              </a:custGeom>
              <a:solidFill>
                <a:srgbClr val="E0B4A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5" name="Google Shape;325;p3"/>
              <p:cNvSpPr/>
              <p:nvPr/>
            </p:nvSpPr>
            <p:spPr>
              <a:xfrm>
                <a:off x="670997" y="479883"/>
                <a:ext cx="48279" cy="48278"/>
              </a:xfrm>
              <a:custGeom>
                <a:rect b="b" l="l" r="r" t="t"/>
                <a:pathLst>
                  <a:path extrusionOk="0" h="1094" w="1095">
                    <a:moveTo>
                      <a:pt x="195" y="899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90" y="0"/>
                      <a:pt x="705" y="0"/>
                      <a:pt x="900" y="194"/>
                    </a:cubicBezTo>
                    <a:cubicBezTo>
                      <a:pt x="1095" y="389"/>
                      <a:pt x="1095" y="705"/>
                      <a:pt x="900" y="899"/>
                    </a:cubicBezTo>
                    <a:cubicBezTo>
                      <a:pt x="705" y="1094"/>
                      <a:pt x="390" y="1094"/>
                      <a:pt x="195" y="899"/>
                    </a:cubicBezTo>
                    <a:close/>
                  </a:path>
                </a:pathLst>
              </a:custGeom>
              <a:solidFill>
                <a:srgbClr val="E0B4A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6" name="Google Shape;326;p3"/>
              <p:cNvSpPr/>
              <p:nvPr/>
            </p:nvSpPr>
            <p:spPr>
              <a:xfrm>
                <a:off x="599629" y="551250"/>
                <a:ext cx="48279" cy="48279"/>
              </a:xfrm>
              <a:custGeom>
                <a:rect b="b" l="l" r="r" t="t"/>
                <a:pathLst>
                  <a:path extrusionOk="0" h="1095" w="1095">
                    <a:moveTo>
                      <a:pt x="195" y="900"/>
                    </a:moveTo>
                    <a:cubicBezTo>
                      <a:pt x="0" y="706"/>
                      <a:pt x="0" y="390"/>
                      <a:pt x="195" y="195"/>
                    </a:cubicBezTo>
                    <a:cubicBezTo>
                      <a:pt x="390" y="0"/>
                      <a:pt x="706" y="0"/>
                      <a:pt x="900" y="195"/>
                    </a:cubicBezTo>
                    <a:cubicBezTo>
                      <a:pt x="1095" y="390"/>
                      <a:pt x="1095" y="706"/>
                      <a:pt x="900" y="900"/>
                    </a:cubicBezTo>
                    <a:cubicBezTo>
                      <a:pt x="706" y="1095"/>
                      <a:pt x="390" y="1095"/>
                      <a:pt x="195" y="900"/>
                    </a:cubicBezTo>
                    <a:close/>
                  </a:path>
                </a:pathLst>
              </a:custGeom>
              <a:solidFill>
                <a:srgbClr val="E0B4A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7" name="Google Shape;327;p3"/>
              <p:cNvSpPr/>
              <p:nvPr/>
            </p:nvSpPr>
            <p:spPr>
              <a:xfrm>
                <a:off x="528262" y="622618"/>
                <a:ext cx="48278" cy="48279"/>
              </a:xfrm>
              <a:custGeom>
                <a:rect b="b" l="l" r="r" t="t"/>
                <a:pathLst>
                  <a:path extrusionOk="0" h="1095" w="1094">
                    <a:moveTo>
                      <a:pt x="194" y="900"/>
                    </a:moveTo>
                    <a:cubicBezTo>
                      <a:pt x="0" y="705"/>
                      <a:pt x="0" y="390"/>
                      <a:pt x="194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4" y="390"/>
                      <a:pt x="1094" y="705"/>
                      <a:pt x="900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solidFill>
                <a:srgbClr val="E0B4A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8" name="Google Shape;328;p3"/>
              <p:cNvSpPr/>
              <p:nvPr/>
            </p:nvSpPr>
            <p:spPr>
              <a:xfrm>
                <a:off x="456894" y="693985"/>
                <a:ext cx="48278" cy="46179"/>
              </a:xfrm>
              <a:custGeom>
                <a:rect b="b" l="l" r="r" t="t"/>
                <a:pathLst>
                  <a:path extrusionOk="0" h="1095" w="1094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4" y="390"/>
                      <a:pt x="1094" y="705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solidFill>
                <a:srgbClr val="E0B4A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9" name="Google Shape;329;p3"/>
              <p:cNvSpPr/>
              <p:nvPr/>
            </p:nvSpPr>
            <p:spPr>
              <a:xfrm>
                <a:off x="389725" y="765353"/>
                <a:ext cx="42000" cy="44100"/>
              </a:xfrm>
              <a:prstGeom prst="ellipse">
                <a:avLst/>
              </a:prstGeom>
              <a:solidFill>
                <a:srgbClr val="E0B4A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0" name="Google Shape;330;p3"/>
              <p:cNvSpPr/>
              <p:nvPr/>
            </p:nvSpPr>
            <p:spPr>
              <a:xfrm>
                <a:off x="899793" y="139837"/>
                <a:ext cx="44100" cy="44100"/>
              </a:xfrm>
              <a:prstGeom prst="ellipse">
                <a:avLst/>
              </a:prstGeom>
              <a:solidFill>
                <a:srgbClr val="E0B4A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1" name="Google Shape;331;p3"/>
              <p:cNvSpPr/>
              <p:nvPr/>
            </p:nvSpPr>
            <p:spPr>
              <a:xfrm>
                <a:off x="828425" y="211205"/>
                <a:ext cx="44100" cy="44100"/>
              </a:xfrm>
              <a:prstGeom prst="ellipse">
                <a:avLst/>
              </a:prstGeom>
              <a:solidFill>
                <a:srgbClr val="E0B4A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2" name="Google Shape;332;p3"/>
              <p:cNvSpPr/>
              <p:nvPr/>
            </p:nvSpPr>
            <p:spPr>
              <a:xfrm>
                <a:off x="754959" y="280473"/>
                <a:ext cx="48279" cy="48279"/>
              </a:xfrm>
              <a:custGeom>
                <a:rect b="b" l="l" r="r" t="t"/>
                <a:pathLst>
                  <a:path extrusionOk="0" h="1095" w="1095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90"/>
                      <a:pt x="1095" y="705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solidFill>
                <a:srgbClr val="E0B4A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3" name="Google Shape;333;p3"/>
              <p:cNvSpPr/>
              <p:nvPr/>
            </p:nvSpPr>
            <p:spPr>
              <a:xfrm>
                <a:off x="683591" y="351841"/>
                <a:ext cx="48279" cy="46179"/>
              </a:xfrm>
              <a:custGeom>
                <a:rect b="b" l="l" r="r" t="t"/>
                <a:pathLst>
                  <a:path extrusionOk="0" h="1095" w="1095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90" y="0"/>
                      <a:pt x="706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6" y="1095"/>
                      <a:pt x="390" y="1095"/>
                      <a:pt x="195" y="900"/>
                    </a:cubicBezTo>
                    <a:close/>
                  </a:path>
                </a:pathLst>
              </a:custGeom>
              <a:solidFill>
                <a:srgbClr val="E0B4A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4" name="Google Shape;334;p3"/>
              <p:cNvSpPr/>
              <p:nvPr/>
            </p:nvSpPr>
            <p:spPr>
              <a:xfrm>
                <a:off x="612224" y="421109"/>
                <a:ext cx="48278" cy="48278"/>
              </a:xfrm>
              <a:custGeom>
                <a:rect b="b" l="l" r="r" t="t"/>
                <a:pathLst>
                  <a:path extrusionOk="0" h="1094" w="1094">
                    <a:moveTo>
                      <a:pt x="194" y="900"/>
                    </a:moveTo>
                    <a:cubicBezTo>
                      <a:pt x="0" y="705"/>
                      <a:pt x="0" y="389"/>
                      <a:pt x="194" y="195"/>
                    </a:cubicBezTo>
                    <a:cubicBezTo>
                      <a:pt x="389" y="0"/>
                      <a:pt x="705" y="0"/>
                      <a:pt x="899" y="195"/>
                    </a:cubicBezTo>
                    <a:cubicBezTo>
                      <a:pt x="1094" y="389"/>
                      <a:pt x="1094" y="705"/>
                      <a:pt x="899" y="900"/>
                    </a:cubicBezTo>
                    <a:cubicBezTo>
                      <a:pt x="705" y="1094"/>
                      <a:pt x="389" y="1094"/>
                      <a:pt x="194" y="900"/>
                    </a:cubicBezTo>
                    <a:close/>
                  </a:path>
                </a:pathLst>
              </a:custGeom>
              <a:solidFill>
                <a:srgbClr val="E0B4A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5" name="Google Shape;335;p3"/>
              <p:cNvSpPr/>
              <p:nvPr/>
            </p:nvSpPr>
            <p:spPr>
              <a:xfrm>
                <a:off x="542955" y="492477"/>
                <a:ext cx="46178" cy="48278"/>
              </a:xfrm>
              <a:custGeom>
                <a:rect b="b" l="l" r="r" t="t"/>
                <a:pathLst>
                  <a:path extrusionOk="0" h="1094" w="1094">
                    <a:moveTo>
                      <a:pt x="194" y="900"/>
                    </a:moveTo>
                    <a:cubicBezTo>
                      <a:pt x="0" y="705"/>
                      <a:pt x="0" y="389"/>
                      <a:pt x="194" y="194"/>
                    </a:cubicBezTo>
                    <a:cubicBezTo>
                      <a:pt x="389" y="0"/>
                      <a:pt x="705" y="0"/>
                      <a:pt x="900" y="194"/>
                    </a:cubicBezTo>
                    <a:cubicBezTo>
                      <a:pt x="1094" y="389"/>
                      <a:pt x="1094" y="705"/>
                      <a:pt x="900" y="900"/>
                    </a:cubicBezTo>
                    <a:cubicBezTo>
                      <a:pt x="705" y="1094"/>
                      <a:pt x="389" y="1094"/>
                      <a:pt x="194" y="900"/>
                    </a:cubicBezTo>
                    <a:close/>
                  </a:path>
                </a:pathLst>
              </a:custGeom>
              <a:solidFill>
                <a:srgbClr val="E0B4A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6" name="Google Shape;336;p3"/>
              <p:cNvSpPr/>
              <p:nvPr/>
            </p:nvSpPr>
            <p:spPr>
              <a:xfrm>
                <a:off x="471587" y="563845"/>
                <a:ext cx="48278" cy="48278"/>
              </a:xfrm>
              <a:custGeom>
                <a:rect b="b" l="l" r="r" t="t"/>
                <a:pathLst>
                  <a:path extrusionOk="0" h="1094" w="1094">
                    <a:moveTo>
                      <a:pt x="195" y="899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89" y="0"/>
                      <a:pt x="705" y="0"/>
                      <a:pt x="900" y="194"/>
                    </a:cubicBezTo>
                    <a:cubicBezTo>
                      <a:pt x="1094" y="389"/>
                      <a:pt x="1094" y="705"/>
                      <a:pt x="900" y="899"/>
                    </a:cubicBezTo>
                    <a:cubicBezTo>
                      <a:pt x="705" y="1094"/>
                      <a:pt x="389" y="1094"/>
                      <a:pt x="195" y="899"/>
                    </a:cubicBezTo>
                    <a:close/>
                  </a:path>
                </a:pathLst>
              </a:custGeom>
              <a:solidFill>
                <a:srgbClr val="E0B4A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7" name="Google Shape;337;p3"/>
              <p:cNvSpPr/>
              <p:nvPr/>
            </p:nvSpPr>
            <p:spPr>
              <a:xfrm>
                <a:off x="400220" y="635212"/>
                <a:ext cx="48279" cy="48279"/>
              </a:xfrm>
              <a:custGeom>
                <a:rect b="b" l="l" r="r" t="t"/>
                <a:pathLst>
                  <a:path extrusionOk="0" h="1095" w="1095">
                    <a:moveTo>
                      <a:pt x="195" y="900"/>
                    </a:moveTo>
                    <a:cubicBezTo>
                      <a:pt x="0" y="706"/>
                      <a:pt x="0" y="390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5" y="390"/>
                      <a:pt x="1095" y="706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solidFill>
                <a:srgbClr val="E0B4A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8" name="Google Shape;338;p3"/>
              <p:cNvSpPr/>
              <p:nvPr/>
            </p:nvSpPr>
            <p:spPr>
              <a:xfrm>
                <a:off x="328852" y="706580"/>
                <a:ext cx="48279" cy="48279"/>
              </a:xfrm>
              <a:custGeom>
                <a:rect b="b" l="l" r="r" t="t"/>
                <a:pathLst>
                  <a:path extrusionOk="0" h="1095" w="1095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90"/>
                      <a:pt x="1095" y="705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solidFill>
                <a:srgbClr val="E0B4A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9" name="Google Shape;339;p3"/>
              <p:cNvSpPr/>
              <p:nvPr/>
            </p:nvSpPr>
            <p:spPr>
              <a:xfrm>
                <a:off x="841020" y="81064"/>
                <a:ext cx="44100" cy="44100"/>
              </a:xfrm>
              <a:prstGeom prst="ellipse">
                <a:avLst/>
              </a:prstGeom>
              <a:solidFill>
                <a:srgbClr val="E0B4A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0" name="Google Shape;340;p3"/>
              <p:cNvSpPr/>
              <p:nvPr/>
            </p:nvSpPr>
            <p:spPr>
              <a:xfrm>
                <a:off x="767553" y="150333"/>
                <a:ext cx="48279" cy="48278"/>
              </a:xfrm>
              <a:custGeom>
                <a:rect b="b" l="l" r="r" t="t"/>
                <a:pathLst>
                  <a:path extrusionOk="0" h="1094" w="1095">
                    <a:moveTo>
                      <a:pt x="195" y="899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90" y="0"/>
                      <a:pt x="705" y="0"/>
                      <a:pt x="900" y="194"/>
                    </a:cubicBezTo>
                    <a:cubicBezTo>
                      <a:pt x="1095" y="389"/>
                      <a:pt x="1095" y="705"/>
                      <a:pt x="900" y="899"/>
                    </a:cubicBezTo>
                    <a:cubicBezTo>
                      <a:pt x="705" y="1094"/>
                      <a:pt x="390" y="1094"/>
                      <a:pt x="195" y="899"/>
                    </a:cubicBezTo>
                    <a:close/>
                  </a:path>
                </a:pathLst>
              </a:custGeom>
              <a:solidFill>
                <a:srgbClr val="E0B4A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1" name="Google Shape;341;p3"/>
              <p:cNvSpPr/>
              <p:nvPr/>
            </p:nvSpPr>
            <p:spPr>
              <a:xfrm>
                <a:off x="696185" y="221700"/>
                <a:ext cx="48279" cy="48279"/>
              </a:xfrm>
              <a:custGeom>
                <a:rect b="b" l="l" r="r" t="t"/>
                <a:pathLst>
                  <a:path extrusionOk="0" h="1095" w="1095">
                    <a:moveTo>
                      <a:pt x="195" y="900"/>
                    </a:moveTo>
                    <a:cubicBezTo>
                      <a:pt x="0" y="706"/>
                      <a:pt x="0" y="390"/>
                      <a:pt x="195" y="195"/>
                    </a:cubicBezTo>
                    <a:cubicBezTo>
                      <a:pt x="390" y="0"/>
                      <a:pt x="706" y="0"/>
                      <a:pt x="900" y="195"/>
                    </a:cubicBezTo>
                    <a:cubicBezTo>
                      <a:pt x="1095" y="390"/>
                      <a:pt x="1095" y="706"/>
                      <a:pt x="900" y="900"/>
                    </a:cubicBezTo>
                    <a:cubicBezTo>
                      <a:pt x="706" y="1095"/>
                      <a:pt x="390" y="1095"/>
                      <a:pt x="195" y="900"/>
                    </a:cubicBezTo>
                    <a:close/>
                  </a:path>
                </a:pathLst>
              </a:custGeom>
              <a:solidFill>
                <a:srgbClr val="E0B4A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2" name="Google Shape;342;p3"/>
              <p:cNvSpPr/>
              <p:nvPr/>
            </p:nvSpPr>
            <p:spPr>
              <a:xfrm>
                <a:off x="626917" y="293068"/>
                <a:ext cx="46178" cy="48279"/>
              </a:xfrm>
              <a:custGeom>
                <a:rect b="b" l="l" r="r" t="t"/>
                <a:pathLst>
                  <a:path extrusionOk="0" h="1095" w="1094">
                    <a:moveTo>
                      <a:pt x="194" y="900"/>
                    </a:moveTo>
                    <a:cubicBezTo>
                      <a:pt x="0" y="705"/>
                      <a:pt x="0" y="390"/>
                      <a:pt x="194" y="195"/>
                    </a:cubicBezTo>
                    <a:cubicBezTo>
                      <a:pt x="389" y="0"/>
                      <a:pt x="705" y="0"/>
                      <a:pt x="899" y="195"/>
                    </a:cubicBezTo>
                    <a:cubicBezTo>
                      <a:pt x="1094" y="390"/>
                      <a:pt x="1094" y="705"/>
                      <a:pt x="899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solidFill>
                <a:srgbClr val="E0B4A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3" name="Google Shape;343;p3"/>
              <p:cNvSpPr/>
              <p:nvPr/>
            </p:nvSpPr>
            <p:spPr>
              <a:xfrm>
                <a:off x="555549" y="364435"/>
                <a:ext cx="48278" cy="48279"/>
              </a:xfrm>
              <a:custGeom>
                <a:rect b="b" l="l" r="r" t="t"/>
                <a:pathLst>
                  <a:path extrusionOk="0" h="1095" w="1094">
                    <a:moveTo>
                      <a:pt x="194" y="900"/>
                    </a:moveTo>
                    <a:cubicBezTo>
                      <a:pt x="0" y="705"/>
                      <a:pt x="0" y="390"/>
                      <a:pt x="194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4" y="390"/>
                      <a:pt x="1094" y="705"/>
                      <a:pt x="900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solidFill>
                <a:srgbClr val="E0B4A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4" name="Google Shape;344;p3"/>
              <p:cNvSpPr/>
              <p:nvPr/>
            </p:nvSpPr>
            <p:spPr>
              <a:xfrm>
                <a:off x="484182" y="435803"/>
                <a:ext cx="48279" cy="46179"/>
              </a:xfrm>
              <a:custGeom>
                <a:rect b="b" l="l" r="r" t="t"/>
                <a:pathLst>
                  <a:path extrusionOk="0" h="1095" w="1095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solidFill>
                <a:srgbClr val="E0B4A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5" name="Google Shape;345;p3"/>
              <p:cNvSpPr/>
              <p:nvPr/>
            </p:nvSpPr>
            <p:spPr>
              <a:xfrm>
                <a:off x="412814" y="507170"/>
                <a:ext cx="48279" cy="46178"/>
              </a:xfrm>
              <a:custGeom>
                <a:rect b="b" l="l" r="r" t="t"/>
                <a:pathLst>
                  <a:path extrusionOk="0" h="1094" w="1095">
                    <a:moveTo>
                      <a:pt x="195" y="900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90" y="0"/>
                      <a:pt x="705" y="0"/>
                      <a:pt x="900" y="194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4"/>
                      <a:pt x="390" y="1094"/>
                      <a:pt x="195" y="900"/>
                    </a:cubicBezTo>
                    <a:close/>
                  </a:path>
                </a:pathLst>
              </a:custGeom>
              <a:solidFill>
                <a:srgbClr val="E0B4A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6" name="Google Shape;346;p3"/>
              <p:cNvSpPr/>
              <p:nvPr/>
            </p:nvSpPr>
            <p:spPr>
              <a:xfrm>
                <a:off x="341447" y="576439"/>
                <a:ext cx="48279" cy="48278"/>
              </a:xfrm>
              <a:custGeom>
                <a:rect b="b" l="l" r="r" t="t"/>
                <a:pathLst>
                  <a:path extrusionOk="0" h="1094" w="1095">
                    <a:moveTo>
                      <a:pt x="195" y="899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90" y="0"/>
                      <a:pt x="705" y="0"/>
                      <a:pt x="900" y="194"/>
                    </a:cubicBezTo>
                    <a:cubicBezTo>
                      <a:pt x="1095" y="389"/>
                      <a:pt x="1095" y="705"/>
                      <a:pt x="900" y="899"/>
                    </a:cubicBezTo>
                    <a:cubicBezTo>
                      <a:pt x="705" y="1094"/>
                      <a:pt x="390" y="1094"/>
                      <a:pt x="195" y="899"/>
                    </a:cubicBezTo>
                    <a:close/>
                  </a:path>
                </a:pathLst>
              </a:custGeom>
              <a:solidFill>
                <a:srgbClr val="E0B4A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7" name="Google Shape;347;p3"/>
              <p:cNvSpPr/>
              <p:nvPr/>
            </p:nvSpPr>
            <p:spPr>
              <a:xfrm>
                <a:off x="270079" y="647806"/>
                <a:ext cx="48279" cy="48279"/>
              </a:xfrm>
              <a:custGeom>
                <a:rect b="b" l="l" r="r" t="t"/>
                <a:pathLst>
                  <a:path extrusionOk="0" h="1095" w="1095">
                    <a:moveTo>
                      <a:pt x="195" y="900"/>
                    </a:moveTo>
                    <a:cubicBezTo>
                      <a:pt x="0" y="706"/>
                      <a:pt x="0" y="390"/>
                      <a:pt x="195" y="195"/>
                    </a:cubicBezTo>
                    <a:cubicBezTo>
                      <a:pt x="390" y="0"/>
                      <a:pt x="706" y="0"/>
                      <a:pt x="900" y="195"/>
                    </a:cubicBezTo>
                    <a:cubicBezTo>
                      <a:pt x="1095" y="390"/>
                      <a:pt x="1095" y="706"/>
                      <a:pt x="900" y="900"/>
                    </a:cubicBezTo>
                    <a:cubicBezTo>
                      <a:pt x="706" y="1095"/>
                      <a:pt x="390" y="1095"/>
                      <a:pt x="195" y="900"/>
                    </a:cubicBezTo>
                    <a:close/>
                  </a:path>
                </a:pathLst>
              </a:custGeom>
              <a:solidFill>
                <a:srgbClr val="E0B4A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8" name="Google Shape;348;p3"/>
              <p:cNvSpPr/>
              <p:nvPr/>
            </p:nvSpPr>
            <p:spPr>
              <a:xfrm>
                <a:off x="782246" y="22291"/>
                <a:ext cx="46179" cy="48279"/>
              </a:xfrm>
              <a:custGeom>
                <a:rect b="b" l="l" r="r" t="t"/>
                <a:pathLst>
                  <a:path extrusionOk="0" h="1095" w="1095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90" y="0"/>
                      <a:pt x="706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6" y="1095"/>
                      <a:pt x="390" y="1095"/>
                      <a:pt x="195" y="900"/>
                    </a:cubicBezTo>
                    <a:close/>
                  </a:path>
                </a:pathLst>
              </a:custGeom>
              <a:solidFill>
                <a:srgbClr val="E0B4A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9" name="Google Shape;349;p3"/>
              <p:cNvSpPr/>
              <p:nvPr/>
            </p:nvSpPr>
            <p:spPr>
              <a:xfrm>
                <a:off x="710879" y="93658"/>
                <a:ext cx="48278" cy="48278"/>
              </a:xfrm>
              <a:custGeom>
                <a:rect b="b" l="l" r="r" t="t"/>
                <a:pathLst>
                  <a:path extrusionOk="0" h="1094" w="1094">
                    <a:moveTo>
                      <a:pt x="194" y="900"/>
                    </a:moveTo>
                    <a:cubicBezTo>
                      <a:pt x="0" y="705"/>
                      <a:pt x="0" y="389"/>
                      <a:pt x="194" y="195"/>
                    </a:cubicBezTo>
                    <a:cubicBezTo>
                      <a:pt x="389" y="0"/>
                      <a:pt x="705" y="0"/>
                      <a:pt x="899" y="195"/>
                    </a:cubicBezTo>
                    <a:cubicBezTo>
                      <a:pt x="1094" y="389"/>
                      <a:pt x="1094" y="705"/>
                      <a:pt x="899" y="900"/>
                    </a:cubicBezTo>
                    <a:cubicBezTo>
                      <a:pt x="705" y="1094"/>
                      <a:pt x="389" y="1094"/>
                      <a:pt x="194" y="900"/>
                    </a:cubicBezTo>
                    <a:close/>
                  </a:path>
                </a:pathLst>
              </a:custGeom>
              <a:solidFill>
                <a:srgbClr val="E0B4A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0" name="Google Shape;350;p3"/>
              <p:cNvSpPr/>
              <p:nvPr/>
            </p:nvSpPr>
            <p:spPr>
              <a:xfrm>
                <a:off x="641610" y="167125"/>
                <a:ext cx="44100" cy="42000"/>
              </a:xfrm>
              <a:prstGeom prst="ellipse">
                <a:avLst/>
              </a:prstGeom>
              <a:solidFill>
                <a:srgbClr val="E0B4A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1" name="Google Shape;351;p3"/>
              <p:cNvSpPr/>
              <p:nvPr/>
            </p:nvSpPr>
            <p:spPr>
              <a:xfrm>
                <a:off x="570243" y="236393"/>
                <a:ext cx="44100" cy="44100"/>
              </a:xfrm>
              <a:prstGeom prst="ellipse">
                <a:avLst/>
              </a:prstGeom>
              <a:solidFill>
                <a:srgbClr val="E0B4A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2" name="Google Shape;352;p3"/>
              <p:cNvSpPr/>
              <p:nvPr/>
            </p:nvSpPr>
            <p:spPr>
              <a:xfrm>
                <a:off x="496776" y="305662"/>
                <a:ext cx="48279" cy="48279"/>
              </a:xfrm>
              <a:custGeom>
                <a:rect b="b" l="l" r="r" t="t"/>
                <a:pathLst>
                  <a:path extrusionOk="0" h="1095" w="1095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5" y="390"/>
                      <a:pt x="1095" y="705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solidFill>
                <a:srgbClr val="E0B4A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3" name="Google Shape;353;p3"/>
              <p:cNvSpPr/>
              <p:nvPr/>
            </p:nvSpPr>
            <p:spPr>
              <a:xfrm>
                <a:off x="425408" y="377030"/>
                <a:ext cx="48279" cy="48279"/>
              </a:xfrm>
              <a:custGeom>
                <a:rect b="b" l="l" r="r" t="t"/>
                <a:pathLst>
                  <a:path extrusionOk="0" h="1095" w="1095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90"/>
                      <a:pt x="1095" y="705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solidFill>
                <a:srgbClr val="E0B4A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4" name="Google Shape;354;p3"/>
              <p:cNvSpPr/>
              <p:nvPr/>
            </p:nvSpPr>
            <p:spPr>
              <a:xfrm>
                <a:off x="356140" y="448397"/>
                <a:ext cx="46179" cy="48279"/>
              </a:xfrm>
              <a:custGeom>
                <a:rect b="b" l="l" r="r" t="t"/>
                <a:pathLst>
                  <a:path extrusionOk="0" h="1095" w="1095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solidFill>
                <a:srgbClr val="E0B4A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5" name="Google Shape;355;p3"/>
              <p:cNvSpPr/>
              <p:nvPr/>
            </p:nvSpPr>
            <p:spPr>
              <a:xfrm>
                <a:off x="284772" y="519765"/>
                <a:ext cx="46179" cy="48278"/>
              </a:xfrm>
              <a:custGeom>
                <a:rect b="b" l="l" r="r" t="t"/>
                <a:pathLst>
                  <a:path extrusionOk="0" h="1094" w="1095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90" y="0"/>
                      <a:pt x="706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6" y="1094"/>
                      <a:pt x="390" y="1094"/>
                      <a:pt x="195" y="900"/>
                    </a:cubicBezTo>
                    <a:close/>
                  </a:path>
                </a:pathLst>
              </a:custGeom>
              <a:solidFill>
                <a:srgbClr val="E0B4A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6" name="Google Shape;356;p3"/>
              <p:cNvSpPr/>
              <p:nvPr/>
            </p:nvSpPr>
            <p:spPr>
              <a:xfrm>
                <a:off x="213405" y="591132"/>
                <a:ext cx="48278" cy="46178"/>
              </a:xfrm>
              <a:custGeom>
                <a:rect b="b" l="l" r="r" t="t"/>
                <a:pathLst>
                  <a:path extrusionOk="0" h="1094" w="1094">
                    <a:moveTo>
                      <a:pt x="194" y="900"/>
                    </a:moveTo>
                    <a:cubicBezTo>
                      <a:pt x="0" y="705"/>
                      <a:pt x="0" y="389"/>
                      <a:pt x="194" y="194"/>
                    </a:cubicBezTo>
                    <a:cubicBezTo>
                      <a:pt x="389" y="0"/>
                      <a:pt x="705" y="0"/>
                      <a:pt x="900" y="194"/>
                    </a:cubicBezTo>
                    <a:cubicBezTo>
                      <a:pt x="1094" y="389"/>
                      <a:pt x="1094" y="705"/>
                      <a:pt x="900" y="900"/>
                    </a:cubicBezTo>
                    <a:cubicBezTo>
                      <a:pt x="705" y="1094"/>
                      <a:pt x="389" y="1094"/>
                      <a:pt x="194" y="900"/>
                    </a:cubicBezTo>
                    <a:close/>
                  </a:path>
                </a:pathLst>
              </a:custGeom>
              <a:solidFill>
                <a:srgbClr val="E0B4A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7" name="Google Shape;357;p3"/>
              <p:cNvSpPr/>
              <p:nvPr/>
            </p:nvSpPr>
            <p:spPr>
              <a:xfrm>
                <a:off x="723473" y="-36482"/>
                <a:ext cx="48278" cy="48279"/>
              </a:xfrm>
              <a:custGeom>
                <a:rect b="b" l="l" r="r" t="t"/>
                <a:pathLst>
                  <a:path extrusionOk="0" h="1095" w="1094">
                    <a:moveTo>
                      <a:pt x="194" y="900"/>
                    </a:moveTo>
                    <a:cubicBezTo>
                      <a:pt x="0" y="705"/>
                      <a:pt x="0" y="390"/>
                      <a:pt x="194" y="195"/>
                    </a:cubicBezTo>
                    <a:cubicBezTo>
                      <a:pt x="389" y="0"/>
                      <a:pt x="705" y="0"/>
                      <a:pt x="899" y="195"/>
                    </a:cubicBezTo>
                    <a:cubicBezTo>
                      <a:pt x="1094" y="390"/>
                      <a:pt x="1094" y="705"/>
                      <a:pt x="899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solidFill>
                <a:srgbClr val="E0B4A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8" name="Google Shape;358;p3"/>
              <p:cNvSpPr/>
              <p:nvPr/>
            </p:nvSpPr>
            <p:spPr>
              <a:xfrm>
                <a:off x="652105" y="34885"/>
                <a:ext cx="48278" cy="48279"/>
              </a:xfrm>
              <a:custGeom>
                <a:rect b="b" l="l" r="r" t="t"/>
                <a:pathLst>
                  <a:path extrusionOk="0" h="1095" w="1094">
                    <a:moveTo>
                      <a:pt x="194" y="900"/>
                    </a:moveTo>
                    <a:cubicBezTo>
                      <a:pt x="0" y="705"/>
                      <a:pt x="0" y="390"/>
                      <a:pt x="194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4" y="390"/>
                      <a:pt x="1094" y="705"/>
                      <a:pt x="900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solidFill>
                <a:srgbClr val="E0B4A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9" name="Google Shape;359;p3"/>
              <p:cNvSpPr/>
              <p:nvPr/>
            </p:nvSpPr>
            <p:spPr>
              <a:xfrm>
                <a:off x="582837" y="108352"/>
                <a:ext cx="44100" cy="44100"/>
              </a:xfrm>
              <a:prstGeom prst="ellipse">
                <a:avLst/>
              </a:prstGeom>
              <a:solidFill>
                <a:srgbClr val="E0B4A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0" name="Google Shape;360;p3"/>
              <p:cNvSpPr/>
              <p:nvPr/>
            </p:nvSpPr>
            <p:spPr>
              <a:xfrm>
                <a:off x="511469" y="179719"/>
                <a:ext cx="44100" cy="44100"/>
              </a:xfrm>
              <a:prstGeom prst="ellipse">
                <a:avLst/>
              </a:prstGeom>
              <a:solidFill>
                <a:srgbClr val="E0B4A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1" name="Google Shape;361;p3"/>
              <p:cNvSpPr/>
              <p:nvPr/>
            </p:nvSpPr>
            <p:spPr>
              <a:xfrm>
                <a:off x="440102" y="248988"/>
                <a:ext cx="46179" cy="46178"/>
              </a:xfrm>
              <a:custGeom>
                <a:rect b="b" l="l" r="r" t="t"/>
                <a:pathLst>
                  <a:path extrusionOk="0" h="1094" w="1095">
                    <a:moveTo>
                      <a:pt x="195" y="899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90" y="0"/>
                      <a:pt x="705" y="0"/>
                      <a:pt x="900" y="194"/>
                    </a:cubicBezTo>
                    <a:cubicBezTo>
                      <a:pt x="1095" y="389"/>
                      <a:pt x="1095" y="705"/>
                      <a:pt x="900" y="899"/>
                    </a:cubicBezTo>
                    <a:cubicBezTo>
                      <a:pt x="705" y="1094"/>
                      <a:pt x="390" y="1094"/>
                      <a:pt x="195" y="899"/>
                    </a:cubicBezTo>
                    <a:close/>
                  </a:path>
                </a:pathLst>
              </a:custGeom>
              <a:solidFill>
                <a:srgbClr val="E0B4A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2" name="Google Shape;362;p3"/>
              <p:cNvSpPr/>
              <p:nvPr/>
            </p:nvSpPr>
            <p:spPr>
              <a:xfrm>
                <a:off x="368734" y="318256"/>
                <a:ext cx="48279" cy="48279"/>
              </a:xfrm>
              <a:custGeom>
                <a:rect b="b" l="l" r="r" t="t"/>
                <a:pathLst>
                  <a:path extrusionOk="0" h="1095" w="1095">
                    <a:moveTo>
                      <a:pt x="195" y="900"/>
                    </a:moveTo>
                    <a:cubicBezTo>
                      <a:pt x="0" y="706"/>
                      <a:pt x="0" y="390"/>
                      <a:pt x="195" y="195"/>
                    </a:cubicBezTo>
                    <a:cubicBezTo>
                      <a:pt x="390" y="0"/>
                      <a:pt x="706" y="0"/>
                      <a:pt x="900" y="195"/>
                    </a:cubicBezTo>
                    <a:cubicBezTo>
                      <a:pt x="1095" y="390"/>
                      <a:pt x="1095" y="706"/>
                      <a:pt x="900" y="900"/>
                    </a:cubicBezTo>
                    <a:cubicBezTo>
                      <a:pt x="706" y="1095"/>
                      <a:pt x="390" y="1095"/>
                      <a:pt x="195" y="900"/>
                    </a:cubicBezTo>
                    <a:close/>
                  </a:path>
                </a:pathLst>
              </a:custGeom>
              <a:solidFill>
                <a:srgbClr val="E0B4A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3" name="Google Shape;363;p3"/>
              <p:cNvSpPr/>
              <p:nvPr/>
            </p:nvSpPr>
            <p:spPr>
              <a:xfrm>
                <a:off x="297367" y="389624"/>
                <a:ext cx="48278" cy="48279"/>
              </a:xfrm>
              <a:custGeom>
                <a:rect b="b" l="l" r="r" t="t"/>
                <a:pathLst>
                  <a:path extrusionOk="0" h="1095" w="1094">
                    <a:moveTo>
                      <a:pt x="194" y="900"/>
                    </a:moveTo>
                    <a:cubicBezTo>
                      <a:pt x="0" y="705"/>
                      <a:pt x="0" y="390"/>
                      <a:pt x="194" y="195"/>
                    </a:cubicBezTo>
                    <a:cubicBezTo>
                      <a:pt x="389" y="0"/>
                      <a:pt x="705" y="0"/>
                      <a:pt x="899" y="195"/>
                    </a:cubicBezTo>
                    <a:cubicBezTo>
                      <a:pt x="1094" y="390"/>
                      <a:pt x="1094" y="705"/>
                      <a:pt x="899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solidFill>
                <a:srgbClr val="E0B4A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4" name="Google Shape;364;p3"/>
              <p:cNvSpPr/>
              <p:nvPr/>
            </p:nvSpPr>
            <p:spPr>
              <a:xfrm>
                <a:off x="225999" y="460991"/>
                <a:ext cx="48278" cy="48279"/>
              </a:xfrm>
              <a:custGeom>
                <a:rect b="b" l="l" r="r" t="t"/>
                <a:pathLst>
                  <a:path extrusionOk="0" h="1095" w="1094">
                    <a:moveTo>
                      <a:pt x="194" y="900"/>
                    </a:moveTo>
                    <a:cubicBezTo>
                      <a:pt x="0" y="705"/>
                      <a:pt x="0" y="390"/>
                      <a:pt x="194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4" y="390"/>
                      <a:pt x="1094" y="705"/>
                      <a:pt x="900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solidFill>
                <a:srgbClr val="E0B4A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5" name="Google Shape;365;p3"/>
              <p:cNvSpPr/>
              <p:nvPr/>
            </p:nvSpPr>
            <p:spPr>
              <a:xfrm>
                <a:off x="154631" y="532359"/>
                <a:ext cx="48279" cy="48279"/>
              </a:xfrm>
              <a:custGeom>
                <a:rect b="b" l="l" r="r" t="t"/>
                <a:pathLst>
                  <a:path extrusionOk="0" h="1095" w="1095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solidFill>
                <a:srgbClr val="E0B4A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6" name="Google Shape;366;p3"/>
              <p:cNvSpPr/>
              <p:nvPr/>
            </p:nvSpPr>
            <p:spPr>
              <a:xfrm>
                <a:off x="664700" y="-93157"/>
                <a:ext cx="48278" cy="46179"/>
              </a:xfrm>
              <a:custGeom>
                <a:rect b="b" l="l" r="r" t="t"/>
                <a:pathLst>
                  <a:path extrusionOk="0" h="1095" w="1094">
                    <a:moveTo>
                      <a:pt x="195" y="900"/>
                    </a:moveTo>
                    <a:cubicBezTo>
                      <a:pt x="0" y="706"/>
                      <a:pt x="0" y="390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4" y="390"/>
                      <a:pt x="1094" y="706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solidFill>
                <a:srgbClr val="E0B4A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7" name="Google Shape;367;p3"/>
              <p:cNvSpPr/>
              <p:nvPr/>
            </p:nvSpPr>
            <p:spPr>
              <a:xfrm>
                <a:off x="593332" y="-23888"/>
                <a:ext cx="48279" cy="48279"/>
              </a:xfrm>
              <a:custGeom>
                <a:rect b="b" l="l" r="r" t="t"/>
                <a:pathLst>
                  <a:path extrusionOk="0" h="1095" w="1095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5" y="390"/>
                      <a:pt x="1095" y="705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solidFill>
                <a:srgbClr val="E0B4A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8" name="Google Shape;368;p3"/>
              <p:cNvSpPr/>
              <p:nvPr/>
            </p:nvSpPr>
            <p:spPr>
              <a:xfrm>
                <a:off x="524064" y="47479"/>
                <a:ext cx="46179" cy="48279"/>
              </a:xfrm>
              <a:custGeom>
                <a:rect b="b" l="l" r="r" t="t"/>
                <a:pathLst>
                  <a:path extrusionOk="0" h="1095" w="1095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90"/>
                      <a:pt x="1095" y="705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solidFill>
                <a:srgbClr val="E0B4A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9" name="Google Shape;369;p3"/>
              <p:cNvSpPr/>
              <p:nvPr/>
            </p:nvSpPr>
            <p:spPr>
              <a:xfrm>
                <a:off x="452696" y="118847"/>
                <a:ext cx="48279" cy="48279"/>
              </a:xfrm>
              <a:custGeom>
                <a:rect b="b" l="l" r="r" t="t"/>
                <a:pathLst>
                  <a:path extrusionOk="0" h="1095" w="1095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solidFill>
                <a:srgbClr val="E0B4A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0" name="Google Shape;370;p3"/>
              <p:cNvSpPr/>
              <p:nvPr/>
            </p:nvSpPr>
            <p:spPr>
              <a:xfrm>
                <a:off x="381328" y="190214"/>
                <a:ext cx="48279" cy="48278"/>
              </a:xfrm>
              <a:custGeom>
                <a:rect b="b" l="l" r="r" t="t"/>
                <a:pathLst>
                  <a:path extrusionOk="0" h="1094" w="1095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90" y="0"/>
                      <a:pt x="706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6" y="1094"/>
                      <a:pt x="390" y="1094"/>
                      <a:pt x="195" y="900"/>
                    </a:cubicBezTo>
                    <a:close/>
                  </a:path>
                </a:pathLst>
              </a:custGeom>
              <a:solidFill>
                <a:srgbClr val="E0B4A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1" name="Google Shape;371;p3"/>
              <p:cNvSpPr/>
              <p:nvPr/>
            </p:nvSpPr>
            <p:spPr>
              <a:xfrm>
                <a:off x="312060" y="263681"/>
                <a:ext cx="44100" cy="44100"/>
              </a:xfrm>
              <a:prstGeom prst="ellipse">
                <a:avLst/>
              </a:prstGeom>
              <a:solidFill>
                <a:srgbClr val="E0B4A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2" name="Google Shape;372;p3"/>
              <p:cNvSpPr/>
              <p:nvPr/>
            </p:nvSpPr>
            <p:spPr>
              <a:xfrm>
                <a:off x="238593" y="332950"/>
                <a:ext cx="48278" cy="46179"/>
              </a:xfrm>
              <a:custGeom>
                <a:rect b="b" l="l" r="r" t="t"/>
                <a:pathLst>
                  <a:path extrusionOk="0" h="1095" w="1094">
                    <a:moveTo>
                      <a:pt x="195" y="900"/>
                    </a:moveTo>
                    <a:cubicBezTo>
                      <a:pt x="0" y="706"/>
                      <a:pt x="0" y="390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4" y="390"/>
                      <a:pt x="1094" y="706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solidFill>
                <a:srgbClr val="E0B4A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3" name="Google Shape;373;p3"/>
              <p:cNvSpPr/>
              <p:nvPr/>
            </p:nvSpPr>
            <p:spPr>
              <a:xfrm>
                <a:off x="167226" y="404317"/>
                <a:ext cx="48279" cy="46179"/>
              </a:xfrm>
              <a:custGeom>
                <a:rect b="b" l="l" r="r" t="t"/>
                <a:pathLst>
                  <a:path extrusionOk="0" h="1095" w="1095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5" y="390"/>
                      <a:pt x="1095" y="705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solidFill>
                <a:srgbClr val="E0B4A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4" name="Google Shape;374;p3"/>
              <p:cNvSpPr/>
              <p:nvPr/>
            </p:nvSpPr>
            <p:spPr>
              <a:xfrm>
                <a:off x="97957" y="473586"/>
                <a:ext cx="46179" cy="48279"/>
              </a:xfrm>
              <a:custGeom>
                <a:rect b="b" l="l" r="r" t="t"/>
                <a:pathLst>
                  <a:path extrusionOk="0" h="1095" w="1095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90"/>
                      <a:pt x="1095" y="705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solidFill>
                <a:srgbClr val="E0B4A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5" name="Google Shape;375;p3"/>
              <p:cNvSpPr/>
              <p:nvPr/>
            </p:nvSpPr>
            <p:spPr>
              <a:xfrm>
                <a:off x="608025" y="-151930"/>
                <a:ext cx="48279" cy="48278"/>
              </a:xfrm>
              <a:custGeom>
                <a:rect b="b" l="l" r="r" t="t"/>
                <a:pathLst>
                  <a:path extrusionOk="0" h="1094" w="1095">
                    <a:moveTo>
                      <a:pt x="195" y="900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90" y="0"/>
                      <a:pt x="705" y="0"/>
                      <a:pt x="900" y="194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4"/>
                      <a:pt x="390" y="1094"/>
                      <a:pt x="195" y="900"/>
                    </a:cubicBezTo>
                    <a:close/>
                  </a:path>
                </a:pathLst>
              </a:custGeom>
              <a:solidFill>
                <a:srgbClr val="E0B4A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6" name="Google Shape;376;p3"/>
              <p:cNvSpPr/>
              <p:nvPr/>
            </p:nvSpPr>
            <p:spPr>
              <a:xfrm>
                <a:off x="536658" y="-80562"/>
                <a:ext cx="48279" cy="48278"/>
              </a:xfrm>
              <a:custGeom>
                <a:rect b="b" l="l" r="r" t="t"/>
                <a:pathLst>
                  <a:path extrusionOk="0" h="1094" w="1095">
                    <a:moveTo>
                      <a:pt x="195" y="899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90" y="0"/>
                      <a:pt x="705" y="0"/>
                      <a:pt x="900" y="194"/>
                    </a:cubicBezTo>
                    <a:cubicBezTo>
                      <a:pt x="1095" y="389"/>
                      <a:pt x="1095" y="705"/>
                      <a:pt x="900" y="899"/>
                    </a:cubicBezTo>
                    <a:cubicBezTo>
                      <a:pt x="705" y="1094"/>
                      <a:pt x="390" y="1094"/>
                      <a:pt x="195" y="899"/>
                    </a:cubicBezTo>
                    <a:close/>
                  </a:path>
                </a:pathLst>
              </a:custGeom>
              <a:solidFill>
                <a:srgbClr val="E0B4A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7" name="Google Shape;377;p3"/>
              <p:cNvSpPr/>
              <p:nvPr/>
            </p:nvSpPr>
            <p:spPr>
              <a:xfrm>
                <a:off x="465290" y="-9195"/>
                <a:ext cx="48279" cy="48279"/>
              </a:xfrm>
              <a:custGeom>
                <a:rect b="b" l="l" r="r" t="t"/>
                <a:pathLst>
                  <a:path extrusionOk="0" h="1095" w="1095">
                    <a:moveTo>
                      <a:pt x="195" y="900"/>
                    </a:moveTo>
                    <a:cubicBezTo>
                      <a:pt x="0" y="706"/>
                      <a:pt x="0" y="390"/>
                      <a:pt x="195" y="195"/>
                    </a:cubicBezTo>
                    <a:cubicBezTo>
                      <a:pt x="390" y="0"/>
                      <a:pt x="706" y="0"/>
                      <a:pt x="900" y="195"/>
                    </a:cubicBezTo>
                    <a:cubicBezTo>
                      <a:pt x="1095" y="390"/>
                      <a:pt x="1095" y="706"/>
                      <a:pt x="900" y="900"/>
                    </a:cubicBezTo>
                    <a:cubicBezTo>
                      <a:pt x="706" y="1095"/>
                      <a:pt x="390" y="1095"/>
                      <a:pt x="195" y="900"/>
                    </a:cubicBezTo>
                    <a:close/>
                  </a:path>
                </a:pathLst>
              </a:custGeom>
              <a:solidFill>
                <a:srgbClr val="E0B4A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8" name="Google Shape;378;p3"/>
              <p:cNvSpPr/>
              <p:nvPr/>
            </p:nvSpPr>
            <p:spPr>
              <a:xfrm>
                <a:off x="393923" y="62173"/>
                <a:ext cx="48278" cy="46179"/>
              </a:xfrm>
              <a:custGeom>
                <a:rect b="b" l="l" r="r" t="t"/>
                <a:pathLst>
                  <a:path extrusionOk="0" h="1095" w="1094">
                    <a:moveTo>
                      <a:pt x="194" y="900"/>
                    </a:moveTo>
                    <a:cubicBezTo>
                      <a:pt x="0" y="705"/>
                      <a:pt x="0" y="390"/>
                      <a:pt x="194" y="195"/>
                    </a:cubicBezTo>
                    <a:cubicBezTo>
                      <a:pt x="389" y="0"/>
                      <a:pt x="705" y="0"/>
                      <a:pt x="899" y="195"/>
                    </a:cubicBezTo>
                    <a:cubicBezTo>
                      <a:pt x="1094" y="390"/>
                      <a:pt x="1094" y="705"/>
                      <a:pt x="899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solidFill>
                <a:srgbClr val="E0B4A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9" name="Google Shape;379;p3"/>
              <p:cNvSpPr/>
              <p:nvPr/>
            </p:nvSpPr>
            <p:spPr>
              <a:xfrm>
                <a:off x="322555" y="131441"/>
                <a:ext cx="48278" cy="48279"/>
              </a:xfrm>
              <a:custGeom>
                <a:rect b="b" l="l" r="r" t="t"/>
                <a:pathLst>
                  <a:path extrusionOk="0" h="1095" w="1094">
                    <a:moveTo>
                      <a:pt x="194" y="900"/>
                    </a:moveTo>
                    <a:cubicBezTo>
                      <a:pt x="0" y="705"/>
                      <a:pt x="0" y="389"/>
                      <a:pt x="194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4" y="389"/>
                      <a:pt x="1094" y="705"/>
                      <a:pt x="900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solidFill>
                <a:srgbClr val="E0B4A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0" name="Google Shape;380;p3"/>
              <p:cNvSpPr/>
              <p:nvPr/>
            </p:nvSpPr>
            <p:spPr>
              <a:xfrm>
                <a:off x="255386" y="204908"/>
                <a:ext cx="42000" cy="44100"/>
              </a:xfrm>
              <a:prstGeom prst="ellipse">
                <a:avLst/>
              </a:prstGeom>
              <a:solidFill>
                <a:srgbClr val="E0B4A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1" name="Google Shape;381;p3"/>
              <p:cNvSpPr/>
              <p:nvPr/>
            </p:nvSpPr>
            <p:spPr>
              <a:xfrm>
                <a:off x="184018" y="276275"/>
                <a:ext cx="42000" cy="44100"/>
              </a:xfrm>
              <a:prstGeom prst="ellipse">
                <a:avLst/>
              </a:prstGeom>
              <a:solidFill>
                <a:srgbClr val="E0B4A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2" name="Google Shape;382;p3"/>
              <p:cNvSpPr/>
              <p:nvPr/>
            </p:nvSpPr>
            <p:spPr>
              <a:xfrm>
                <a:off x="110552" y="345544"/>
                <a:ext cx="48279" cy="48278"/>
              </a:xfrm>
              <a:custGeom>
                <a:rect b="b" l="l" r="r" t="t"/>
                <a:pathLst>
                  <a:path extrusionOk="0" h="1094" w="1095">
                    <a:moveTo>
                      <a:pt x="195" y="899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90" y="0"/>
                      <a:pt x="705" y="0"/>
                      <a:pt x="900" y="194"/>
                    </a:cubicBezTo>
                    <a:cubicBezTo>
                      <a:pt x="1095" y="389"/>
                      <a:pt x="1095" y="705"/>
                      <a:pt x="900" y="899"/>
                    </a:cubicBezTo>
                    <a:cubicBezTo>
                      <a:pt x="705" y="1094"/>
                      <a:pt x="390" y="1094"/>
                      <a:pt x="195" y="899"/>
                    </a:cubicBezTo>
                    <a:close/>
                  </a:path>
                </a:pathLst>
              </a:custGeom>
              <a:solidFill>
                <a:srgbClr val="E0B4A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3" name="Google Shape;383;p3"/>
              <p:cNvSpPr/>
              <p:nvPr/>
            </p:nvSpPr>
            <p:spPr>
              <a:xfrm>
                <a:off x="39184" y="416911"/>
                <a:ext cx="48279" cy="48279"/>
              </a:xfrm>
              <a:custGeom>
                <a:rect b="b" l="l" r="r" t="t"/>
                <a:pathLst>
                  <a:path extrusionOk="0" h="1095" w="1095">
                    <a:moveTo>
                      <a:pt x="195" y="900"/>
                    </a:moveTo>
                    <a:cubicBezTo>
                      <a:pt x="0" y="706"/>
                      <a:pt x="0" y="390"/>
                      <a:pt x="195" y="195"/>
                    </a:cubicBezTo>
                    <a:cubicBezTo>
                      <a:pt x="390" y="0"/>
                      <a:pt x="706" y="0"/>
                      <a:pt x="900" y="195"/>
                    </a:cubicBezTo>
                    <a:cubicBezTo>
                      <a:pt x="1095" y="390"/>
                      <a:pt x="1095" y="706"/>
                      <a:pt x="900" y="900"/>
                    </a:cubicBezTo>
                    <a:cubicBezTo>
                      <a:pt x="706" y="1095"/>
                      <a:pt x="390" y="1095"/>
                      <a:pt x="195" y="900"/>
                    </a:cubicBezTo>
                    <a:close/>
                  </a:path>
                </a:pathLst>
              </a:custGeom>
              <a:solidFill>
                <a:srgbClr val="E0B4A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2_1">
    <p:spTree>
      <p:nvGrpSpPr>
        <p:cNvPr id="2034" name="Shape 2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5" name="Google Shape;2035;p21"/>
          <p:cNvSpPr/>
          <p:nvPr/>
        </p:nvSpPr>
        <p:spPr>
          <a:xfrm>
            <a:off x="-75" y="-10275"/>
            <a:ext cx="9144000" cy="1180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036" name="Google Shape;2036;p21"/>
          <p:cNvSpPr txBox="1"/>
          <p:nvPr>
            <p:ph type="title"/>
          </p:nvPr>
        </p:nvSpPr>
        <p:spPr>
          <a:xfrm>
            <a:off x="713225" y="539500"/>
            <a:ext cx="77175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b="1" sz="2200"/>
            </a:lvl1pPr>
            <a:lvl2pPr lvl="1" algn="ctr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b="1" sz="2400">
                <a:latin typeface="Inter"/>
                <a:ea typeface="Inter"/>
                <a:cs typeface="Inter"/>
                <a:sym typeface="Inter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b="1" sz="2400">
                <a:latin typeface="Inter"/>
                <a:ea typeface="Inter"/>
                <a:cs typeface="Inter"/>
                <a:sym typeface="Inter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b="1" sz="2400">
                <a:latin typeface="Inter"/>
                <a:ea typeface="Inter"/>
                <a:cs typeface="Inter"/>
                <a:sym typeface="Inter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b="1" sz="2400">
                <a:latin typeface="Inter"/>
                <a:ea typeface="Inter"/>
                <a:cs typeface="Inter"/>
                <a:sym typeface="Inter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b="1" sz="2400">
                <a:latin typeface="Inter"/>
                <a:ea typeface="Inter"/>
                <a:cs typeface="Inter"/>
                <a:sym typeface="Inter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b="1" sz="2400">
                <a:latin typeface="Inter"/>
                <a:ea typeface="Inter"/>
                <a:cs typeface="Inter"/>
                <a:sym typeface="Inter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b="1" sz="2400">
                <a:latin typeface="Inter"/>
                <a:ea typeface="Inter"/>
                <a:cs typeface="Inter"/>
                <a:sym typeface="Inter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b="1" sz="24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2_1_1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22"/>
          <p:cNvSpPr/>
          <p:nvPr/>
        </p:nvSpPr>
        <p:spPr>
          <a:xfrm>
            <a:off x="-75" y="-10275"/>
            <a:ext cx="9144000" cy="1180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039" name="Google Shape;2039;p22"/>
          <p:cNvSpPr txBox="1"/>
          <p:nvPr>
            <p:ph type="title"/>
          </p:nvPr>
        </p:nvSpPr>
        <p:spPr>
          <a:xfrm>
            <a:off x="728527" y="539500"/>
            <a:ext cx="33477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b="1" sz="2200">
                <a:latin typeface="Inter"/>
                <a:ea typeface="Inter"/>
                <a:cs typeface="Inter"/>
                <a:sym typeface="Inter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b="1" sz="2400">
                <a:latin typeface="Inter"/>
                <a:ea typeface="Inter"/>
                <a:cs typeface="Inter"/>
                <a:sym typeface="Inter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b="1" sz="2400">
                <a:latin typeface="Inter"/>
                <a:ea typeface="Inter"/>
                <a:cs typeface="Inter"/>
                <a:sym typeface="Inter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b="1" sz="2400">
                <a:latin typeface="Inter"/>
                <a:ea typeface="Inter"/>
                <a:cs typeface="Inter"/>
                <a:sym typeface="Inter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b="1" sz="2400">
                <a:latin typeface="Inter"/>
                <a:ea typeface="Inter"/>
                <a:cs typeface="Inter"/>
                <a:sym typeface="Inter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b="1" sz="2400">
                <a:latin typeface="Inter"/>
                <a:ea typeface="Inter"/>
                <a:cs typeface="Inter"/>
                <a:sym typeface="Inter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b="1" sz="2400">
                <a:latin typeface="Inter"/>
                <a:ea typeface="Inter"/>
                <a:cs typeface="Inter"/>
                <a:sym typeface="Inter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b="1" sz="2400">
                <a:latin typeface="Inter"/>
                <a:ea typeface="Inter"/>
                <a:cs typeface="Inter"/>
                <a:sym typeface="Inter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b="1" sz="24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2040" name="Google Shape;2040;p22"/>
          <p:cNvSpPr txBox="1"/>
          <p:nvPr>
            <p:ph idx="2" type="title"/>
          </p:nvPr>
        </p:nvSpPr>
        <p:spPr>
          <a:xfrm>
            <a:off x="4977550" y="539500"/>
            <a:ext cx="34584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b="1" sz="2200">
                <a:latin typeface="Inter"/>
                <a:ea typeface="Inter"/>
                <a:cs typeface="Inter"/>
                <a:sym typeface="Inter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b="1" sz="2400">
                <a:latin typeface="Inter"/>
                <a:ea typeface="Inter"/>
                <a:cs typeface="Inter"/>
                <a:sym typeface="Inter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b="1" sz="2400">
                <a:latin typeface="Inter"/>
                <a:ea typeface="Inter"/>
                <a:cs typeface="Inter"/>
                <a:sym typeface="Inter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b="1" sz="2400">
                <a:latin typeface="Inter"/>
                <a:ea typeface="Inter"/>
                <a:cs typeface="Inter"/>
                <a:sym typeface="Inter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b="1" sz="2400">
                <a:latin typeface="Inter"/>
                <a:ea typeface="Inter"/>
                <a:cs typeface="Inter"/>
                <a:sym typeface="Inter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b="1" sz="2400">
                <a:latin typeface="Inter"/>
                <a:ea typeface="Inter"/>
                <a:cs typeface="Inter"/>
                <a:sym typeface="Inter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b="1" sz="2400">
                <a:latin typeface="Inter"/>
                <a:ea typeface="Inter"/>
                <a:cs typeface="Inter"/>
                <a:sym typeface="Inter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b="1" sz="2400">
                <a:latin typeface="Inter"/>
                <a:ea typeface="Inter"/>
                <a:cs typeface="Inter"/>
                <a:sym typeface="Inter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b="1" sz="24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4"/>
          <p:cNvSpPr txBox="1"/>
          <p:nvPr>
            <p:ph type="title"/>
          </p:nvPr>
        </p:nvSpPr>
        <p:spPr>
          <a:xfrm>
            <a:off x="720000" y="523275"/>
            <a:ext cx="7704000" cy="668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sp>
        <p:nvSpPr>
          <p:cNvPr id="386" name="Google Shape;386;p4"/>
          <p:cNvSpPr txBox="1"/>
          <p:nvPr>
            <p:ph idx="1" type="body"/>
          </p:nvPr>
        </p:nvSpPr>
        <p:spPr>
          <a:xfrm>
            <a:off x="720000" y="1152475"/>
            <a:ext cx="7704000" cy="105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sz="1200">
                <a:solidFill>
                  <a:srgbClr val="434343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5"/>
          <p:cNvSpPr txBox="1"/>
          <p:nvPr>
            <p:ph idx="1" type="subTitle"/>
          </p:nvPr>
        </p:nvSpPr>
        <p:spPr>
          <a:xfrm>
            <a:off x="1290750" y="2672122"/>
            <a:ext cx="2907600" cy="4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389" name="Google Shape;389;p5"/>
          <p:cNvSpPr txBox="1"/>
          <p:nvPr>
            <p:ph idx="2" type="subTitle"/>
          </p:nvPr>
        </p:nvSpPr>
        <p:spPr>
          <a:xfrm>
            <a:off x="4945625" y="2672122"/>
            <a:ext cx="2907600" cy="4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390" name="Google Shape;390;p5"/>
          <p:cNvSpPr txBox="1"/>
          <p:nvPr>
            <p:ph idx="3" type="subTitle"/>
          </p:nvPr>
        </p:nvSpPr>
        <p:spPr>
          <a:xfrm>
            <a:off x="1290750" y="3097824"/>
            <a:ext cx="2907600" cy="116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91" name="Google Shape;391;p5"/>
          <p:cNvSpPr txBox="1"/>
          <p:nvPr>
            <p:ph idx="4" type="subTitle"/>
          </p:nvPr>
        </p:nvSpPr>
        <p:spPr>
          <a:xfrm>
            <a:off x="4945625" y="3097824"/>
            <a:ext cx="2907600" cy="116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92" name="Google Shape;392;p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grpSp>
        <p:nvGrpSpPr>
          <p:cNvPr id="393" name="Google Shape;393;p5"/>
          <p:cNvGrpSpPr/>
          <p:nvPr/>
        </p:nvGrpSpPr>
        <p:grpSpPr>
          <a:xfrm>
            <a:off x="-15990" y="3526515"/>
            <a:ext cx="2300520" cy="2575530"/>
            <a:chOff x="3238240" y="323850"/>
            <a:chExt cx="1739919" cy="1947912"/>
          </a:xfrm>
        </p:grpSpPr>
        <p:sp>
          <p:nvSpPr>
            <p:cNvPr id="394" name="Google Shape;394;p5"/>
            <p:cNvSpPr/>
            <p:nvPr/>
          </p:nvSpPr>
          <p:spPr>
            <a:xfrm>
              <a:off x="3238240" y="323850"/>
              <a:ext cx="1654154" cy="1947912"/>
            </a:xfrm>
            <a:custGeom>
              <a:rect b="b" l="l" r="r" t="t"/>
              <a:pathLst>
                <a:path extrusionOk="0" h="58876" w="50016">
                  <a:moveTo>
                    <a:pt x="50016" y="49881"/>
                  </a:moveTo>
                  <a:lnTo>
                    <a:pt x="135" y="0"/>
                  </a:lnTo>
                  <a:lnTo>
                    <a:pt x="0" y="29959"/>
                  </a:lnTo>
                  <a:lnTo>
                    <a:pt x="26668" y="56627"/>
                  </a:lnTo>
                  <a:cubicBezTo>
                    <a:pt x="28107" y="58067"/>
                    <a:pt x="30060" y="58876"/>
                    <a:pt x="32096" y="58876"/>
                  </a:cubicBezTo>
                  <a:lnTo>
                    <a:pt x="49927" y="58876"/>
                  </a:lnTo>
                  <a:lnTo>
                    <a:pt x="50016" y="49881"/>
                  </a:lnTo>
                  <a:close/>
                </a:path>
              </a:pathLst>
            </a:custGeom>
            <a:solidFill>
              <a:srgbClr val="A7B3B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" name="Google Shape;395;p5"/>
            <p:cNvSpPr/>
            <p:nvPr/>
          </p:nvSpPr>
          <p:spPr>
            <a:xfrm>
              <a:off x="4036753" y="947738"/>
              <a:ext cx="941406" cy="657233"/>
            </a:xfrm>
            <a:custGeom>
              <a:rect b="b" l="l" r="r" t="t"/>
              <a:pathLst>
                <a:path extrusionOk="0" h="19847" w="28452">
                  <a:moveTo>
                    <a:pt x="0" y="5307"/>
                  </a:moveTo>
                  <a:lnTo>
                    <a:pt x="0" y="5307"/>
                  </a:lnTo>
                  <a:cubicBezTo>
                    <a:pt x="5307" y="0"/>
                    <a:pt x="13912" y="0"/>
                    <a:pt x="19219" y="5307"/>
                  </a:cubicBezTo>
                  <a:lnTo>
                    <a:pt x="28452" y="14540"/>
                  </a:lnTo>
                  <a:lnTo>
                    <a:pt x="28452" y="14540"/>
                  </a:lnTo>
                  <a:cubicBezTo>
                    <a:pt x="23144" y="19847"/>
                    <a:pt x="14540" y="19847"/>
                    <a:pt x="9232" y="14540"/>
                  </a:cubicBezTo>
                  <a:lnTo>
                    <a:pt x="0" y="5307"/>
                  </a:lnTo>
                  <a:close/>
                </a:path>
              </a:pathLst>
            </a:custGeom>
            <a:solidFill>
              <a:srgbClr val="1C343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" name="Google Shape;396;p5"/>
            <p:cNvSpPr/>
            <p:nvPr/>
          </p:nvSpPr>
          <p:spPr>
            <a:xfrm>
              <a:off x="3724015" y="1260475"/>
              <a:ext cx="941406" cy="657233"/>
            </a:xfrm>
            <a:custGeom>
              <a:rect b="b" l="l" r="r" t="t"/>
              <a:pathLst>
                <a:path extrusionOk="0" h="19847" w="28452">
                  <a:moveTo>
                    <a:pt x="0" y="5308"/>
                  </a:moveTo>
                  <a:lnTo>
                    <a:pt x="0" y="5308"/>
                  </a:lnTo>
                  <a:cubicBezTo>
                    <a:pt x="5308" y="0"/>
                    <a:pt x="13912" y="0"/>
                    <a:pt x="19220" y="5307"/>
                  </a:cubicBezTo>
                  <a:lnTo>
                    <a:pt x="28452" y="14540"/>
                  </a:lnTo>
                  <a:lnTo>
                    <a:pt x="28452" y="14540"/>
                  </a:lnTo>
                  <a:cubicBezTo>
                    <a:pt x="23145" y="19847"/>
                    <a:pt x="14540" y="19847"/>
                    <a:pt x="9233" y="14540"/>
                  </a:cubicBezTo>
                  <a:lnTo>
                    <a:pt x="0" y="5308"/>
                  </a:lnTo>
                  <a:close/>
                </a:path>
              </a:pathLst>
            </a:custGeom>
            <a:solidFill>
              <a:srgbClr val="F0EBE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" name="Google Shape;397;p5"/>
            <p:cNvSpPr/>
            <p:nvPr/>
          </p:nvSpPr>
          <p:spPr>
            <a:xfrm>
              <a:off x="4109778" y="1271588"/>
              <a:ext cx="403228" cy="403228"/>
            </a:xfrm>
            <a:custGeom>
              <a:rect b="b" l="l" r="r" t="t"/>
              <a:pathLst>
                <a:path extrusionOk="0" h="12207" w="12207">
                  <a:moveTo>
                    <a:pt x="2664" y="9543"/>
                  </a:moveTo>
                  <a:cubicBezTo>
                    <a:pt x="5293" y="12173"/>
                    <a:pt x="9529" y="12207"/>
                    <a:pt x="12207" y="9655"/>
                  </a:cubicBezTo>
                  <a:lnTo>
                    <a:pt x="2552" y="0"/>
                  </a:lnTo>
                  <a:cubicBezTo>
                    <a:pt x="0" y="2678"/>
                    <a:pt x="34" y="6914"/>
                    <a:pt x="2664" y="9543"/>
                  </a:cubicBezTo>
                  <a:close/>
                </a:path>
              </a:pathLst>
            </a:custGeom>
            <a:solidFill>
              <a:srgbClr val="1C343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" name="Google Shape;398;p5"/>
            <p:cNvSpPr/>
            <p:nvPr/>
          </p:nvSpPr>
          <p:spPr>
            <a:xfrm>
              <a:off x="4192328" y="1189038"/>
              <a:ext cx="403225" cy="403225"/>
            </a:xfrm>
            <a:custGeom>
              <a:rect b="b" l="l" r="r" t="t"/>
              <a:pathLst>
                <a:path extrusionOk="0" h="12206" w="12206">
                  <a:moveTo>
                    <a:pt x="9543" y="2663"/>
                  </a:moveTo>
                  <a:cubicBezTo>
                    <a:pt x="6913" y="34"/>
                    <a:pt x="2677" y="0"/>
                    <a:pt x="0" y="2551"/>
                  </a:cubicBezTo>
                  <a:lnTo>
                    <a:pt x="9655" y="12206"/>
                  </a:lnTo>
                  <a:cubicBezTo>
                    <a:pt x="12206" y="9529"/>
                    <a:pt x="12172" y="5293"/>
                    <a:pt x="9543" y="2663"/>
                  </a:cubicBezTo>
                  <a:close/>
                </a:path>
              </a:pathLst>
            </a:custGeom>
            <a:solidFill>
              <a:srgbClr val="E0B4A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6"/>
          <p:cNvSpPr txBox="1"/>
          <p:nvPr>
            <p:ph type="title"/>
          </p:nvPr>
        </p:nvSpPr>
        <p:spPr>
          <a:xfrm>
            <a:off x="723900" y="552450"/>
            <a:ext cx="7696200" cy="7155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grpSp>
        <p:nvGrpSpPr>
          <p:cNvPr id="401" name="Google Shape;401;p6"/>
          <p:cNvGrpSpPr/>
          <p:nvPr/>
        </p:nvGrpSpPr>
        <p:grpSpPr>
          <a:xfrm>
            <a:off x="-426172" y="-639686"/>
            <a:ext cx="10263181" cy="6395837"/>
            <a:chOff x="-426172" y="-639686"/>
            <a:chExt cx="10263181" cy="6395837"/>
          </a:xfrm>
        </p:grpSpPr>
        <p:sp>
          <p:nvSpPr>
            <p:cNvPr id="402" name="Google Shape;402;p6"/>
            <p:cNvSpPr/>
            <p:nvPr/>
          </p:nvSpPr>
          <p:spPr>
            <a:xfrm>
              <a:off x="8420420" y="4398962"/>
              <a:ext cx="740961" cy="740961"/>
            </a:xfrm>
            <a:custGeom>
              <a:rect b="b" l="l" r="r" t="t"/>
              <a:pathLst>
                <a:path extrusionOk="0" h="16944" w="16944">
                  <a:moveTo>
                    <a:pt x="16944" y="0"/>
                  </a:moveTo>
                  <a:lnTo>
                    <a:pt x="16944" y="16944"/>
                  </a:lnTo>
                  <a:lnTo>
                    <a:pt x="0" y="16944"/>
                  </a:lnTo>
                  <a:lnTo>
                    <a:pt x="0" y="12436"/>
                  </a:lnTo>
                  <a:cubicBezTo>
                    <a:pt x="0" y="5568"/>
                    <a:pt x="5567" y="0"/>
                    <a:pt x="12435" y="0"/>
                  </a:cubicBezTo>
                  <a:lnTo>
                    <a:pt x="16944" y="0"/>
                  </a:lnTo>
                  <a:close/>
                </a:path>
              </a:pathLst>
            </a:custGeom>
            <a:solidFill>
              <a:srgbClr val="4C6A7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03" name="Google Shape;403;p6"/>
            <p:cNvGrpSpPr/>
            <p:nvPr/>
          </p:nvGrpSpPr>
          <p:grpSpPr>
            <a:xfrm>
              <a:off x="-426172" y="4245888"/>
              <a:ext cx="1507871" cy="1510263"/>
              <a:chOff x="39184" y="-151930"/>
              <a:chExt cx="1309825" cy="1311903"/>
            </a:xfrm>
          </p:grpSpPr>
          <p:sp>
            <p:nvSpPr>
              <p:cNvPr id="404" name="Google Shape;404;p6"/>
              <p:cNvSpPr/>
              <p:nvPr/>
            </p:nvSpPr>
            <p:spPr>
              <a:xfrm>
                <a:off x="1304909" y="544953"/>
                <a:ext cx="44100" cy="44100"/>
              </a:xfrm>
              <a:prstGeom prst="ellipse">
                <a:avLst/>
              </a:prstGeom>
              <a:solidFill>
                <a:srgbClr val="A7B3B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5" name="Google Shape;405;p6"/>
              <p:cNvSpPr/>
              <p:nvPr/>
            </p:nvSpPr>
            <p:spPr>
              <a:xfrm>
                <a:off x="1231442" y="614221"/>
                <a:ext cx="48279" cy="48278"/>
              </a:xfrm>
              <a:custGeom>
                <a:rect b="b" l="l" r="r" t="t"/>
                <a:pathLst>
                  <a:path extrusionOk="0" h="1094" w="1095">
                    <a:moveTo>
                      <a:pt x="195" y="900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90" y="0"/>
                      <a:pt x="706" y="0"/>
                      <a:pt x="900" y="194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6" y="1094"/>
                      <a:pt x="390" y="1094"/>
                      <a:pt x="195" y="900"/>
                    </a:cubicBezTo>
                    <a:close/>
                  </a:path>
                </a:pathLst>
              </a:custGeom>
              <a:solidFill>
                <a:srgbClr val="A7B3B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6" name="Google Shape;406;p6"/>
              <p:cNvSpPr/>
              <p:nvPr/>
            </p:nvSpPr>
            <p:spPr>
              <a:xfrm>
                <a:off x="1160075" y="685588"/>
                <a:ext cx="48278" cy="48278"/>
              </a:xfrm>
              <a:custGeom>
                <a:rect b="b" l="l" r="r" t="t"/>
                <a:pathLst>
                  <a:path extrusionOk="0" h="1094" w="1094">
                    <a:moveTo>
                      <a:pt x="194" y="899"/>
                    </a:moveTo>
                    <a:cubicBezTo>
                      <a:pt x="0" y="705"/>
                      <a:pt x="0" y="389"/>
                      <a:pt x="194" y="194"/>
                    </a:cubicBezTo>
                    <a:cubicBezTo>
                      <a:pt x="389" y="0"/>
                      <a:pt x="705" y="0"/>
                      <a:pt x="899" y="194"/>
                    </a:cubicBezTo>
                    <a:cubicBezTo>
                      <a:pt x="1094" y="389"/>
                      <a:pt x="1094" y="705"/>
                      <a:pt x="899" y="899"/>
                    </a:cubicBezTo>
                    <a:cubicBezTo>
                      <a:pt x="705" y="1094"/>
                      <a:pt x="389" y="1094"/>
                      <a:pt x="194" y="899"/>
                    </a:cubicBezTo>
                    <a:close/>
                  </a:path>
                </a:pathLst>
              </a:custGeom>
              <a:solidFill>
                <a:srgbClr val="A7B3B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7" name="Google Shape;407;p6"/>
              <p:cNvSpPr/>
              <p:nvPr/>
            </p:nvSpPr>
            <p:spPr>
              <a:xfrm>
                <a:off x="1088707" y="756956"/>
                <a:ext cx="48278" cy="48279"/>
              </a:xfrm>
              <a:custGeom>
                <a:rect b="b" l="l" r="r" t="t"/>
                <a:pathLst>
                  <a:path extrusionOk="0" h="1095" w="1094">
                    <a:moveTo>
                      <a:pt x="194" y="900"/>
                    </a:moveTo>
                    <a:cubicBezTo>
                      <a:pt x="0" y="706"/>
                      <a:pt x="0" y="390"/>
                      <a:pt x="194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4" y="390"/>
                      <a:pt x="1094" y="706"/>
                      <a:pt x="900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solidFill>
                <a:srgbClr val="A7B3B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8" name="Google Shape;408;p6"/>
              <p:cNvSpPr/>
              <p:nvPr/>
            </p:nvSpPr>
            <p:spPr>
              <a:xfrm>
                <a:off x="1019439" y="828324"/>
                <a:ext cx="46178" cy="46179"/>
              </a:xfrm>
              <a:custGeom>
                <a:rect b="b" l="l" r="r" t="t"/>
                <a:pathLst>
                  <a:path extrusionOk="0" h="1095" w="1094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4" y="390"/>
                      <a:pt x="1094" y="705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solidFill>
                <a:srgbClr val="A7B3B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9" name="Google Shape;409;p6"/>
              <p:cNvSpPr/>
              <p:nvPr/>
            </p:nvSpPr>
            <p:spPr>
              <a:xfrm>
                <a:off x="948072" y="899691"/>
                <a:ext cx="48279" cy="46179"/>
              </a:xfrm>
              <a:custGeom>
                <a:rect b="b" l="l" r="r" t="t"/>
                <a:pathLst>
                  <a:path extrusionOk="0" h="1095" w="1095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solidFill>
                <a:srgbClr val="A7B3B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0" name="Google Shape;410;p6"/>
              <p:cNvSpPr/>
              <p:nvPr/>
            </p:nvSpPr>
            <p:spPr>
              <a:xfrm>
                <a:off x="876704" y="968960"/>
                <a:ext cx="48279" cy="48278"/>
              </a:xfrm>
              <a:custGeom>
                <a:rect b="b" l="l" r="r" t="t"/>
                <a:pathLst>
                  <a:path extrusionOk="0" h="1094" w="1095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4"/>
                      <a:pt x="390" y="1094"/>
                      <a:pt x="195" y="900"/>
                    </a:cubicBezTo>
                    <a:close/>
                  </a:path>
                </a:pathLst>
              </a:custGeom>
              <a:solidFill>
                <a:srgbClr val="A7B3B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1" name="Google Shape;411;p6"/>
              <p:cNvSpPr/>
              <p:nvPr/>
            </p:nvSpPr>
            <p:spPr>
              <a:xfrm>
                <a:off x="805336" y="1040328"/>
                <a:ext cx="48279" cy="48278"/>
              </a:xfrm>
              <a:custGeom>
                <a:rect b="b" l="l" r="r" t="t"/>
                <a:pathLst>
                  <a:path extrusionOk="0" h="1094" w="1095">
                    <a:moveTo>
                      <a:pt x="195" y="900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90" y="0"/>
                      <a:pt x="706" y="0"/>
                      <a:pt x="900" y="194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6" y="1094"/>
                      <a:pt x="390" y="1094"/>
                      <a:pt x="195" y="900"/>
                    </a:cubicBezTo>
                    <a:close/>
                  </a:path>
                </a:pathLst>
              </a:custGeom>
              <a:solidFill>
                <a:srgbClr val="A7B3B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2" name="Google Shape;412;p6"/>
              <p:cNvSpPr/>
              <p:nvPr/>
            </p:nvSpPr>
            <p:spPr>
              <a:xfrm>
                <a:off x="733969" y="1111695"/>
                <a:ext cx="48278" cy="48278"/>
              </a:xfrm>
              <a:custGeom>
                <a:rect b="b" l="l" r="r" t="t"/>
                <a:pathLst>
                  <a:path extrusionOk="0" h="1094" w="1094">
                    <a:moveTo>
                      <a:pt x="194" y="899"/>
                    </a:moveTo>
                    <a:cubicBezTo>
                      <a:pt x="0" y="705"/>
                      <a:pt x="0" y="389"/>
                      <a:pt x="194" y="194"/>
                    </a:cubicBezTo>
                    <a:cubicBezTo>
                      <a:pt x="389" y="0"/>
                      <a:pt x="705" y="0"/>
                      <a:pt x="899" y="194"/>
                    </a:cubicBezTo>
                    <a:cubicBezTo>
                      <a:pt x="1094" y="389"/>
                      <a:pt x="1094" y="705"/>
                      <a:pt x="899" y="899"/>
                    </a:cubicBezTo>
                    <a:cubicBezTo>
                      <a:pt x="705" y="1094"/>
                      <a:pt x="389" y="1094"/>
                      <a:pt x="194" y="899"/>
                    </a:cubicBezTo>
                    <a:close/>
                  </a:path>
                </a:pathLst>
              </a:custGeom>
              <a:solidFill>
                <a:srgbClr val="A7B3B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3" name="Google Shape;413;p6"/>
              <p:cNvSpPr/>
              <p:nvPr/>
            </p:nvSpPr>
            <p:spPr>
              <a:xfrm>
                <a:off x="1244036" y="486180"/>
                <a:ext cx="48279" cy="48279"/>
              </a:xfrm>
              <a:custGeom>
                <a:rect b="b" l="l" r="r" t="t"/>
                <a:pathLst>
                  <a:path extrusionOk="0" h="1095" w="1095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90" y="0"/>
                      <a:pt x="706" y="0"/>
                      <a:pt x="900" y="195"/>
                    </a:cubicBezTo>
                    <a:cubicBezTo>
                      <a:pt x="1095" y="390"/>
                      <a:pt x="1095" y="705"/>
                      <a:pt x="900" y="900"/>
                    </a:cubicBezTo>
                    <a:cubicBezTo>
                      <a:pt x="706" y="1095"/>
                      <a:pt x="390" y="1095"/>
                      <a:pt x="195" y="900"/>
                    </a:cubicBezTo>
                    <a:close/>
                  </a:path>
                </a:pathLst>
              </a:custGeom>
              <a:solidFill>
                <a:srgbClr val="A7B3B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4" name="Google Shape;414;p6"/>
              <p:cNvSpPr/>
              <p:nvPr/>
            </p:nvSpPr>
            <p:spPr>
              <a:xfrm>
                <a:off x="1174769" y="557547"/>
                <a:ext cx="46178" cy="46179"/>
              </a:xfrm>
              <a:custGeom>
                <a:rect b="b" l="l" r="r" t="t"/>
                <a:pathLst>
                  <a:path extrusionOk="0" h="1095" w="1094">
                    <a:moveTo>
                      <a:pt x="194" y="900"/>
                    </a:moveTo>
                    <a:cubicBezTo>
                      <a:pt x="0" y="705"/>
                      <a:pt x="0" y="389"/>
                      <a:pt x="194" y="195"/>
                    </a:cubicBezTo>
                    <a:cubicBezTo>
                      <a:pt x="389" y="0"/>
                      <a:pt x="705" y="0"/>
                      <a:pt x="899" y="195"/>
                    </a:cubicBezTo>
                    <a:cubicBezTo>
                      <a:pt x="1094" y="389"/>
                      <a:pt x="1094" y="705"/>
                      <a:pt x="899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solidFill>
                <a:srgbClr val="A7B3B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5" name="Google Shape;415;p6"/>
              <p:cNvSpPr/>
              <p:nvPr/>
            </p:nvSpPr>
            <p:spPr>
              <a:xfrm>
                <a:off x="1105499" y="628915"/>
                <a:ext cx="44100" cy="44100"/>
              </a:xfrm>
              <a:prstGeom prst="ellipse">
                <a:avLst/>
              </a:prstGeom>
              <a:solidFill>
                <a:srgbClr val="A7B3B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6" name="Google Shape;416;p6"/>
              <p:cNvSpPr/>
              <p:nvPr/>
            </p:nvSpPr>
            <p:spPr>
              <a:xfrm>
                <a:off x="1034132" y="700282"/>
                <a:ext cx="44100" cy="44100"/>
              </a:xfrm>
              <a:prstGeom prst="ellipse">
                <a:avLst/>
              </a:prstGeom>
              <a:solidFill>
                <a:srgbClr val="A7B3B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7" name="Google Shape;417;p6"/>
              <p:cNvSpPr/>
              <p:nvPr/>
            </p:nvSpPr>
            <p:spPr>
              <a:xfrm>
                <a:off x="960666" y="769550"/>
                <a:ext cx="48279" cy="48279"/>
              </a:xfrm>
              <a:custGeom>
                <a:rect b="b" l="l" r="r" t="t"/>
                <a:pathLst>
                  <a:path extrusionOk="0" h="1095" w="1095">
                    <a:moveTo>
                      <a:pt x="195" y="900"/>
                    </a:moveTo>
                    <a:cubicBezTo>
                      <a:pt x="0" y="706"/>
                      <a:pt x="0" y="390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90"/>
                      <a:pt x="1095" y="706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solidFill>
                <a:srgbClr val="A7B3B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8" name="Google Shape;418;p6"/>
              <p:cNvSpPr/>
              <p:nvPr/>
            </p:nvSpPr>
            <p:spPr>
              <a:xfrm>
                <a:off x="889298" y="840918"/>
                <a:ext cx="48279" cy="48279"/>
              </a:xfrm>
              <a:custGeom>
                <a:rect b="b" l="l" r="r" t="t"/>
                <a:pathLst>
                  <a:path extrusionOk="0" h="1095" w="1095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90"/>
                      <a:pt x="1095" y="705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solidFill>
                <a:srgbClr val="A7B3B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9" name="Google Shape;419;p6"/>
              <p:cNvSpPr/>
              <p:nvPr/>
            </p:nvSpPr>
            <p:spPr>
              <a:xfrm>
                <a:off x="817931" y="912285"/>
                <a:ext cx="48279" cy="48279"/>
              </a:xfrm>
              <a:custGeom>
                <a:rect b="b" l="l" r="r" t="t"/>
                <a:pathLst>
                  <a:path extrusionOk="0" h="1095" w="1095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90" y="0"/>
                      <a:pt x="706" y="0"/>
                      <a:pt x="900" y="195"/>
                    </a:cubicBezTo>
                    <a:cubicBezTo>
                      <a:pt x="1095" y="390"/>
                      <a:pt x="1095" y="705"/>
                      <a:pt x="900" y="900"/>
                    </a:cubicBezTo>
                    <a:cubicBezTo>
                      <a:pt x="706" y="1095"/>
                      <a:pt x="390" y="1095"/>
                      <a:pt x="195" y="900"/>
                    </a:cubicBezTo>
                    <a:close/>
                  </a:path>
                </a:pathLst>
              </a:custGeom>
              <a:solidFill>
                <a:srgbClr val="A7B3B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0" name="Google Shape;420;p6"/>
              <p:cNvSpPr/>
              <p:nvPr/>
            </p:nvSpPr>
            <p:spPr>
              <a:xfrm>
                <a:off x="748662" y="983653"/>
                <a:ext cx="46178" cy="46179"/>
              </a:xfrm>
              <a:custGeom>
                <a:rect b="b" l="l" r="r" t="t"/>
                <a:pathLst>
                  <a:path extrusionOk="0" h="1095" w="1094">
                    <a:moveTo>
                      <a:pt x="194" y="900"/>
                    </a:moveTo>
                    <a:cubicBezTo>
                      <a:pt x="0" y="705"/>
                      <a:pt x="0" y="389"/>
                      <a:pt x="194" y="195"/>
                    </a:cubicBezTo>
                    <a:cubicBezTo>
                      <a:pt x="389" y="0"/>
                      <a:pt x="705" y="0"/>
                      <a:pt x="899" y="195"/>
                    </a:cubicBezTo>
                    <a:cubicBezTo>
                      <a:pt x="1094" y="389"/>
                      <a:pt x="1094" y="705"/>
                      <a:pt x="899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solidFill>
                <a:srgbClr val="A7B3B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1" name="Google Shape;421;p6"/>
              <p:cNvSpPr/>
              <p:nvPr/>
            </p:nvSpPr>
            <p:spPr>
              <a:xfrm>
                <a:off x="677294" y="1052922"/>
                <a:ext cx="46178" cy="48278"/>
              </a:xfrm>
              <a:custGeom>
                <a:rect b="b" l="l" r="r" t="t"/>
                <a:pathLst>
                  <a:path extrusionOk="0" h="1094" w="1094">
                    <a:moveTo>
                      <a:pt x="194" y="900"/>
                    </a:moveTo>
                    <a:cubicBezTo>
                      <a:pt x="0" y="705"/>
                      <a:pt x="0" y="389"/>
                      <a:pt x="194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4" y="389"/>
                      <a:pt x="1094" y="705"/>
                      <a:pt x="900" y="900"/>
                    </a:cubicBezTo>
                    <a:cubicBezTo>
                      <a:pt x="705" y="1094"/>
                      <a:pt x="389" y="1094"/>
                      <a:pt x="194" y="900"/>
                    </a:cubicBezTo>
                    <a:close/>
                  </a:path>
                </a:pathLst>
              </a:custGeom>
              <a:solidFill>
                <a:srgbClr val="A7B3B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2" name="Google Shape;422;p6"/>
              <p:cNvSpPr/>
              <p:nvPr/>
            </p:nvSpPr>
            <p:spPr>
              <a:xfrm>
                <a:off x="1187363" y="427407"/>
                <a:ext cx="48278" cy="48279"/>
              </a:xfrm>
              <a:custGeom>
                <a:rect b="b" l="l" r="r" t="t"/>
                <a:pathLst>
                  <a:path extrusionOk="0" h="1095" w="1094">
                    <a:moveTo>
                      <a:pt x="194" y="900"/>
                    </a:moveTo>
                    <a:cubicBezTo>
                      <a:pt x="0" y="705"/>
                      <a:pt x="0" y="390"/>
                      <a:pt x="194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4" y="390"/>
                      <a:pt x="1094" y="705"/>
                      <a:pt x="900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solidFill>
                <a:srgbClr val="A7B3B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3" name="Google Shape;423;p6"/>
              <p:cNvSpPr/>
              <p:nvPr/>
            </p:nvSpPr>
            <p:spPr>
              <a:xfrm>
                <a:off x="1115995" y="498774"/>
                <a:ext cx="48278" cy="48279"/>
              </a:xfrm>
              <a:custGeom>
                <a:rect b="b" l="l" r="r" t="t"/>
                <a:pathLst>
                  <a:path extrusionOk="0" h="1095" w="1094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4" y="390"/>
                      <a:pt x="1094" y="705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solidFill>
                <a:srgbClr val="A7B3B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4" name="Google Shape;424;p6"/>
              <p:cNvSpPr/>
              <p:nvPr/>
            </p:nvSpPr>
            <p:spPr>
              <a:xfrm>
                <a:off x="1046726" y="572240"/>
                <a:ext cx="44100" cy="44100"/>
              </a:xfrm>
              <a:prstGeom prst="ellipse">
                <a:avLst/>
              </a:prstGeom>
              <a:solidFill>
                <a:srgbClr val="A7B3B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5" name="Google Shape;425;p6"/>
              <p:cNvSpPr/>
              <p:nvPr/>
            </p:nvSpPr>
            <p:spPr>
              <a:xfrm>
                <a:off x="975359" y="643608"/>
                <a:ext cx="44100" cy="42000"/>
              </a:xfrm>
              <a:prstGeom prst="ellipse">
                <a:avLst/>
              </a:prstGeom>
              <a:solidFill>
                <a:srgbClr val="A7B3B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6" name="Google Shape;426;p6"/>
              <p:cNvSpPr/>
              <p:nvPr/>
            </p:nvSpPr>
            <p:spPr>
              <a:xfrm>
                <a:off x="901893" y="710777"/>
                <a:ext cx="48279" cy="48278"/>
              </a:xfrm>
              <a:custGeom>
                <a:rect b="b" l="l" r="r" t="t"/>
                <a:pathLst>
                  <a:path extrusionOk="0" h="1094" w="1095">
                    <a:moveTo>
                      <a:pt x="195" y="900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90" y="0"/>
                      <a:pt x="706" y="0"/>
                      <a:pt x="900" y="194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6" y="1094"/>
                      <a:pt x="390" y="1094"/>
                      <a:pt x="195" y="900"/>
                    </a:cubicBezTo>
                    <a:close/>
                  </a:path>
                </a:pathLst>
              </a:custGeom>
              <a:solidFill>
                <a:srgbClr val="A7B3B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7" name="Google Shape;427;p6"/>
              <p:cNvSpPr/>
              <p:nvPr/>
            </p:nvSpPr>
            <p:spPr>
              <a:xfrm>
                <a:off x="832623" y="782145"/>
                <a:ext cx="46178" cy="48278"/>
              </a:xfrm>
              <a:custGeom>
                <a:rect b="b" l="l" r="r" t="t"/>
                <a:pathLst>
                  <a:path extrusionOk="0" h="1094" w="1094">
                    <a:moveTo>
                      <a:pt x="194" y="899"/>
                    </a:moveTo>
                    <a:cubicBezTo>
                      <a:pt x="0" y="705"/>
                      <a:pt x="0" y="389"/>
                      <a:pt x="194" y="194"/>
                    </a:cubicBezTo>
                    <a:cubicBezTo>
                      <a:pt x="389" y="0"/>
                      <a:pt x="705" y="0"/>
                      <a:pt x="899" y="194"/>
                    </a:cubicBezTo>
                    <a:cubicBezTo>
                      <a:pt x="1094" y="389"/>
                      <a:pt x="1094" y="705"/>
                      <a:pt x="899" y="899"/>
                    </a:cubicBezTo>
                    <a:cubicBezTo>
                      <a:pt x="705" y="1094"/>
                      <a:pt x="389" y="1094"/>
                      <a:pt x="194" y="899"/>
                    </a:cubicBezTo>
                    <a:close/>
                  </a:path>
                </a:pathLst>
              </a:custGeom>
              <a:solidFill>
                <a:srgbClr val="A7B3B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8" name="Google Shape;428;p6"/>
              <p:cNvSpPr/>
              <p:nvPr/>
            </p:nvSpPr>
            <p:spPr>
              <a:xfrm>
                <a:off x="761256" y="853512"/>
                <a:ext cx="48278" cy="48279"/>
              </a:xfrm>
              <a:custGeom>
                <a:rect b="b" l="l" r="r" t="t"/>
                <a:pathLst>
                  <a:path extrusionOk="0" h="1095" w="1094">
                    <a:moveTo>
                      <a:pt x="194" y="900"/>
                    </a:moveTo>
                    <a:cubicBezTo>
                      <a:pt x="0" y="706"/>
                      <a:pt x="0" y="390"/>
                      <a:pt x="194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4" y="390"/>
                      <a:pt x="1094" y="706"/>
                      <a:pt x="900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solidFill>
                <a:srgbClr val="A7B3B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9" name="Google Shape;429;p6"/>
              <p:cNvSpPr/>
              <p:nvPr/>
            </p:nvSpPr>
            <p:spPr>
              <a:xfrm>
                <a:off x="689888" y="924880"/>
                <a:ext cx="48278" cy="48279"/>
              </a:xfrm>
              <a:custGeom>
                <a:rect b="b" l="l" r="r" t="t"/>
                <a:pathLst>
                  <a:path extrusionOk="0" h="1095" w="1094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4" y="390"/>
                      <a:pt x="1094" y="705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solidFill>
                <a:srgbClr val="A7B3B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0" name="Google Shape;430;p6"/>
              <p:cNvSpPr/>
              <p:nvPr/>
            </p:nvSpPr>
            <p:spPr>
              <a:xfrm>
                <a:off x="618521" y="996247"/>
                <a:ext cx="48279" cy="48279"/>
              </a:xfrm>
              <a:custGeom>
                <a:rect b="b" l="l" r="r" t="t"/>
                <a:pathLst>
                  <a:path extrusionOk="0" h="1095" w="1095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solidFill>
                <a:srgbClr val="A7B3B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1" name="Google Shape;431;p6"/>
              <p:cNvSpPr/>
              <p:nvPr/>
            </p:nvSpPr>
            <p:spPr>
              <a:xfrm>
                <a:off x="1128589" y="370732"/>
                <a:ext cx="48279" cy="46178"/>
              </a:xfrm>
              <a:custGeom>
                <a:rect b="b" l="l" r="r" t="t"/>
                <a:pathLst>
                  <a:path extrusionOk="0" h="1094" w="1095">
                    <a:moveTo>
                      <a:pt x="195" y="899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89" y="0"/>
                      <a:pt x="705" y="0"/>
                      <a:pt x="900" y="194"/>
                    </a:cubicBezTo>
                    <a:cubicBezTo>
                      <a:pt x="1095" y="389"/>
                      <a:pt x="1095" y="705"/>
                      <a:pt x="900" y="899"/>
                    </a:cubicBezTo>
                    <a:cubicBezTo>
                      <a:pt x="705" y="1094"/>
                      <a:pt x="389" y="1094"/>
                      <a:pt x="195" y="899"/>
                    </a:cubicBezTo>
                    <a:close/>
                  </a:path>
                </a:pathLst>
              </a:custGeom>
              <a:solidFill>
                <a:srgbClr val="A7B3B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2" name="Google Shape;432;p6"/>
              <p:cNvSpPr/>
              <p:nvPr/>
            </p:nvSpPr>
            <p:spPr>
              <a:xfrm>
                <a:off x="1057221" y="440001"/>
                <a:ext cx="48279" cy="48279"/>
              </a:xfrm>
              <a:custGeom>
                <a:rect b="b" l="l" r="r" t="t"/>
                <a:pathLst>
                  <a:path extrusionOk="0" h="1095" w="1095">
                    <a:moveTo>
                      <a:pt x="195" y="900"/>
                    </a:moveTo>
                    <a:cubicBezTo>
                      <a:pt x="0" y="706"/>
                      <a:pt x="0" y="390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90"/>
                      <a:pt x="1095" y="706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solidFill>
                <a:srgbClr val="A7B3B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3" name="Google Shape;433;p6"/>
              <p:cNvSpPr/>
              <p:nvPr/>
            </p:nvSpPr>
            <p:spPr>
              <a:xfrm>
                <a:off x="985854" y="511368"/>
                <a:ext cx="48279" cy="48279"/>
              </a:xfrm>
              <a:custGeom>
                <a:rect b="b" l="l" r="r" t="t"/>
                <a:pathLst>
                  <a:path extrusionOk="0" h="1095" w="1095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90"/>
                      <a:pt x="1095" y="705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solidFill>
                <a:srgbClr val="A7B3B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4" name="Google Shape;434;p6"/>
              <p:cNvSpPr/>
              <p:nvPr/>
            </p:nvSpPr>
            <p:spPr>
              <a:xfrm>
                <a:off x="916585" y="582736"/>
                <a:ext cx="46179" cy="48279"/>
              </a:xfrm>
              <a:custGeom>
                <a:rect b="b" l="l" r="r" t="t"/>
                <a:pathLst>
                  <a:path extrusionOk="0" h="1095" w="1095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90" y="0"/>
                      <a:pt x="706" y="0"/>
                      <a:pt x="900" y="195"/>
                    </a:cubicBezTo>
                    <a:cubicBezTo>
                      <a:pt x="1095" y="390"/>
                      <a:pt x="1095" y="705"/>
                      <a:pt x="900" y="900"/>
                    </a:cubicBezTo>
                    <a:cubicBezTo>
                      <a:pt x="706" y="1095"/>
                      <a:pt x="390" y="1095"/>
                      <a:pt x="195" y="900"/>
                    </a:cubicBezTo>
                    <a:close/>
                  </a:path>
                </a:pathLst>
              </a:custGeom>
              <a:solidFill>
                <a:srgbClr val="A7B3B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5" name="Google Shape;435;p6"/>
              <p:cNvSpPr/>
              <p:nvPr/>
            </p:nvSpPr>
            <p:spPr>
              <a:xfrm>
                <a:off x="845218" y="654104"/>
                <a:ext cx="48278" cy="48278"/>
              </a:xfrm>
              <a:custGeom>
                <a:rect b="b" l="l" r="r" t="t"/>
                <a:pathLst>
                  <a:path extrusionOk="0" h="1094" w="1094">
                    <a:moveTo>
                      <a:pt x="194" y="900"/>
                    </a:moveTo>
                    <a:cubicBezTo>
                      <a:pt x="0" y="705"/>
                      <a:pt x="0" y="389"/>
                      <a:pt x="194" y="195"/>
                    </a:cubicBezTo>
                    <a:cubicBezTo>
                      <a:pt x="389" y="0"/>
                      <a:pt x="705" y="0"/>
                      <a:pt x="899" y="195"/>
                    </a:cubicBezTo>
                    <a:cubicBezTo>
                      <a:pt x="1094" y="389"/>
                      <a:pt x="1094" y="705"/>
                      <a:pt x="899" y="900"/>
                    </a:cubicBezTo>
                    <a:cubicBezTo>
                      <a:pt x="705" y="1094"/>
                      <a:pt x="389" y="1094"/>
                      <a:pt x="194" y="900"/>
                    </a:cubicBezTo>
                    <a:close/>
                  </a:path>
                </a:pathLst>
              </a:custGeom>
              <a:solidFill>
                <a:srgbClr val="A7B3B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6" name="Google Shape;436;p6"/>
              <p:cNvSpPr/>
              <p:nvPr/>
            </p:nvSpPr>
            <p:spPr>
              <a:xfrm>
                <a:off x="775949" y="727570"/>
                <a:ext cx="44100" cy="42000"/>
              </a:xfrm>
              <a:prstGeom prst="ellipse">
                <a:avLst/>
              </a:prstGeom>
              <a:solidFill>
                <a:srgbClr val="A7B3B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7" name="Google Shape;437;p6"/>
              <p:cNvSpPr/>
              <p:nvPr/>
            </p:nvSpPr>
            <p:spPr>
              <a:xfrm>
                <a:off x="702483" y="796839"/>
                <a:ext cx="48279" cy="46178"/>
              </a:xfrm>
              <a:custGeom>
                <a:rect b="b" l="l" r="r" t="t"/>
                <a:pathLst>
                  <a:path extrusionOk="0" h="1094" w="1095">
                    <a:moveTo>
                      <a:pt x="195" y="899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89" y="0"/>
                      <a:pt x="705" y="0"/>
                      <a:pt x="900" y="194"/>
                    </a:cubicBezTo>
                    <a:cubicBezTo>
                      <a:pt x="1095" y="389"/>
                      <a:pt x="1095" y="705"/>
                      <a:pt x="900" y="899"/>
                    </a:cubicBezTo>
                    <a:cubicBezTo>
                      <a:pt x="705" y="1094"/>
                      <a:pt x="389" y="1094"/>
                      <a:pt x="195" y="899"/>
                    </a:cubicBezTo>
                    <a:close/>
                  </a:path>
                </a:pathLst>
              </a:custGeom>
              <a:solidFill>
                <a:srgbClr val="A7B3B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8" name="Google Shape;438;p6"/>
              <p:cNvSpPr/>
              <p:nvPr/>
            </p:nvSpPr>
            <p:spPr>
              <a:xfrm>
                <a:off x="631115" y="866107"/>
                <a:ext cx="48279" cy="48279"/>
              </a:xfrm>
              <a:custGeom>
                <a:rect b="b" l="l" r="r" t="t"/>
                <a:pathLst>
                  <a:path extrusionOk="0" h="1095" w="1095">
                    <a:moveTo>
                      <a:pt x="195" y="900"/>
                    </a:moveTo>
                    <a:cubicBezTo>
                      <a:pt x="0" y="706"/>
                      <a:pt x="0" y="390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90"/>
                      <a:pt x="1095" y="706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solidFill>
                <a:srgbClr val="A7B3B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9" name="Google Shape;439;p6"/>
              <p:cNvSpPr/>
              <p:nvPr/>
            </p:nvSpPr>
            <p:spPr>
              <a:xfrm>
                <a:off x="559747" y="937475"/>
                <a:ext cx="48279" cy="48279"/>
              </a:xfrm>
              <a:custGeom>
                <a:rect b="b" l="l" r="r" t="t"/>
                <a:pathLst>
                  <a:path extrusionOk="0" h="1095" w="1095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90"/>
                      <a:pt x="1095" y="705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solidFill>
                <a:srgbClr val="A7B3B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0" name="Google Shape;440;p6"/>
              <p:cNvSpPr/>
              <p:nvPr/>
            </p:nvSpPr>
            <p:spPr>
              <a:xfrm>
                <a:off x="1071915" y="311959"/>
                <a:ext cx="46179" cy="48278"/>
              </a:xfrm>
              <a:custGeom>
                <a:rect b="b" l="l" r="r" t="t"/>
                <a:pathLst>
                  <a:path extrusionOk="0" h="1094" w="1095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4"/>
                      <a:pt x="390" y="1094"/>
                      <a:pt x="195" y="900"/>
                    </a:cubicBezTo>
                    <a:close/>
                  </a:path>
                </a:pathLst>
              </a:custGeom>
              <a:solidFill>
                <a:srgbClr val="A7B3B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1" name="Google Shape;441;p6"/>
              <p:cNvSpPr/>
              <p:nvPr/>
            </p:nvSpPr>
            <p:spPr>
              <a:xfrm>
                <a:off x="1000547" y="383327"/>
                <a:ext cx="48279" cy="48278"/>
              </a:xfrm>
              <a:custGeom>
                <a:rect b="b" l="l" r="r" t="t"/>
                <a:pathLst>
                  <a:path extrusionOk="0" h="1094" w="1095">
                    <a:moveTo>
                      <a:pt x="195" y="900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90" y="0"/>
                      <a:pt x="705" y="0"/>
                      <a:pt x="900" y="194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4"/>
                      <a:pt x="390" y="1094"/>
                      <a:pt x="195" y="900"/>
                    </a:cubicBezTo>
                    <a:close/>
                  </a:path>
                </a:pathLst>
              </a:custGeom>
              <a:solidFill>
                <a:srgbClr val="A7B3B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2" name="Google Shape;442;p6"/>
              <p:cNvSpPr/>
              <p:nvPr/>
            </p:nvSpPr>
            <p:spPr>
              <a:xfrm>
                <a:off x="929180" y="454694"/>
                <a:ext cx="48278" cy="46179"/>
              </a:xfrm>
              <a:custGeom>
                <a:rect b="b" l="l" r="r" t="t"/>
                <a:pathLst>
                  <a:path extrusionOk="0" h="1095" w="1094">
                    <a:moveTo>
                      <a:pt x="194" y="900"/>
                    </a:moveTo>
                    <a:cubicBezTo>
                      <a:pt x="0" y="706"/>
                      <a:pt x="0" y="390"/>
                      <a:pt x="194" y="195"/>
                    </a:cubicBezTo>
                    <a:cubicBezTo>
                      <a:pt x="389" y="0"/>
                      <a:pt x="705" y="0"/>
                      <a:pt x="899" y="195"/>
                    </a:cubicBezTo>
                    <a:cubicBezTo>
                      <a:pt x="1094" y="390"/>
                      <a:pt x="1094" y="706"/>
                      <a:pt x="899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solidFill>
                <a:srgbClr val="A7B3B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3" name="Google Shape;443;p6"/>
              <p:cNvSpPr/>
              <p:nvPr/>
            </p:nvSpPr>
            <p:spPr>
              <a:xfrm>
                <a:off x="857812" y="523963"/>
                <a:ext cx="48278" cy="48279"/>
              </a:xfrm>
              <a:custGeom>
                <a:rect b="b" l="l" r="r" t="t"/>
                <a:pathLst>
                  <a:path extrusionOk="0" h="1095" w="1094">
                    <a:moveTo>
                      <a:pt x="194" y="900"/>
                    </a:moveTo>
                    <a:cubicBezTo>
                      <a:pt x="0" y="705"/>
                      <a:pt x="0" y="390"/>
                      <a:pt x="194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4" y="390"/>
                      <a:pt x="1094" y="705"/>
                      <a:pt x="900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solidFill>
                <a:srgbClr val="A7B3B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4" name="Google Shape;444;p6"/>
              <p:cNvSpPr/>
              <p:nvPr/>
            </p:nvSpPr>
            <p:spPr>
              <a:xfrm>
                <a:off x="786444" y="595330"/>
                <a:ext cx="48278" cy="48279"/>
              </a:xfrm>
              <a:custGeom>
                <a:rect b="b" l="l" r="r" t="t"/>
                <a:pathLst>
                  <a:path extrusionOk="0" h="1095" w="1094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4" y="390"/>
                      <a:pt x="1094" y="705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solidFill>
                <a:srgbClr val="A7B3B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5" name="Google Shape;445;p6"/>
              <p:cNvSpPr/>
              <p:nvPr/>
            </p:nvSpPr>
            <p:spPr>
              <a:xfrm>
                <a:off x="717176" y="668797"/>
                <a:ext cx="44100" cy="44100"/>
              </a:xfrm>
              <a:prstGeom prst="ellipse">
                <a:avLst/>
              </a:prstGeom>
              <a:solidFill>
                <a:srgbClr val="A7B3B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6" name="Google Shape;446;p6"/>
              <p:cNvSpPr/>
              <p:nvPr/>
            </p:nvSpPr>
            <p:spPr>
              <a:xfrm>
                <a:off x="647907" y="740164"/>
                <a:ext cx="42000" cy="44100"/>
              </a:xfrm>
              <a:prstGeom prst="ellipse">
                <a:avLst/>
              </a:prstGeom>
              <a:solidFill>
                <a:srgbClr val="A7B3B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7" name="Google Shape;447;p6"/>
              <p:cNvSpPr/>
              <p:nvPr/>
            </p:nvSpPr>
            <p:spPr>
              <a:xfrm>
                <a:off x="574441" y="809433"/>
                <a:ext cx="48279" cy="48278"/>
              </a:xfrm>
              <a:custGeom>
                <a:rect b="b" l="l" r="r" t="t"/>
                <a:pathLst>
                  <a:path extrusionOk="0" h="1094" w="1095">
                    <a:moveTo>
                      <a:pt x="195" y="900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90" y="0"/>
                      <a:pt x="705" y="0"/>
                      <a:pt x="900" y="194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4"/>
                      <a:pt x="390" y="1094"/>
                      <a:pt x="195" y="900"/>
                    </a:cubicBezTo>
                    <a:close/>
                  </a:path>
                </a:pathLst>
              </a:custGeom>
              <a:solidFill>
                <a:srgbClr val="A7B3B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8" name="Google Shape;448;p6"/>
              <p:cNvSpPr/>
              <p:nvPr/>
            </p:nvSpPr>
            <p:spPr>
              <a:xfrm>
                <a:off x="503073" y="880800"/>
                <a:ext cx="48278" cy="46178"/>
              </a:xfrm>
              <a:custGeom>
                <a:rect b="b" l="l" r="r" t="t"/>
                <a:pathLst>
                  <a:path extrusionOk="0" h="1094" w="1094">
                    <a:moveTo>
                      <a:pt x="194" y="899"/>
                    </a:moveTo>
                    <a:cubicBezTo>
                      <a:pt x="0" y="705"/>
                      <a:pt x="0" y="389"/>
                      <a:pt x="194" y="194"/>
                    </a:cubicBezTo>
                    <a:cubicBezTo>
                      <a:pt x="389" y="0"/>
                      <a:pt x="705" y="0"/>
                      <a:pt x="899" y="194"/>
                    </a:cubicBezTo>
                    <a:cubicBezTo>
                      <a:pt x="1094" y="389"/>
                      <a:pt x="1094" y="705"/>
                      <a:pt x="899" y="899"/>
                    </a:cubicBezTo>
                    <a:cubicBezTo>
                      <a:pt x="705" y="1094"/>
                      <a:pt x="389" y="1094"/>
                      <a:pt x="194" y="899"/>
                    </a:cubicBezTo>
                    <a:close/>
                  </a:path>
                </a:pathLst>
              </a:custGeom>
              <a:solidFill>
                <a:srgbClr val="A7B3B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9" name="Google Shape;449;p6"/>
              <p:cNvSpPr/>
              <p:nvPr/>
            </p:nvSpPr>
            <p:spPr>
              <a:xfrm>
                <a:off x="1013141" y="253186"/>
                <a:ext cx="48279" cy="48279"/>
              </a:xfrm>
              <a:custGeom>
                <a:rect b="b" l="l" r="r" t="t"/>
                <a:pathLst>
                  <a:path extrusionOk="0" h="1095" w="1095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90" y="0"/>
                      <a:pt x="706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6" y="1095"/>
                      <a:pt x="390" y="1095"/>
                      <a:pt x="195" y="900"/>
                    </a:cubicBezTo>
                    <a:close/>
                  </a:path>
                </a:pathLst>
              </a:custGeom>
              <a:solidFill>
                <a:srgbClr val="A7B3B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0" name="Google Shape;450;p6"/>
              <p:cNvSpPr/>
              <p:nvPr/>
            </p:nvSpPr>
            <p:spPr>
              <a:xfrm>
                <a:off x="941774" y="324553"/>
                <a:ext cx="48278" cy="48278"/>
              </a:xfrm>
              <a:custGeom>
                <a:rect b="b" l="l" r="r" t="t"/>
                <a:pathLst>
                  <a:path extrusionOk="0" h="1094" w="1094">
                    <a:moveTo>
                      <a:pt x="194" y="900"/>
                    </a:moveTo>
                    <a:cubicBezTo>
                      <a:pt x="0" y="705"/>
                      <a:pt x="0" y="389"/>
                      <a:pt x="194" y="195"/>
                    </a:cubicBezTo>
                    <a:cubicBezTo>
                      <a:pt x="389" y="0"/>
                      <a:pt x="705" y="0"/>
                      <a:pt x="899" y="195"/>
                    </a:cubicBezTo>
                    <a:cubicBezTo>
                      <a:pt x="1094" y="389"/>
                      <a:pt x="1094" y="705"/>
                      <a:pt x="899" y="900"/>
                    </a:cubicBezTo>
                    <a:cubicBezTo>
                      <a:pt x="705" y="1094"/>
                      <a:pt x="389" y="1094"/>
                      <a:pt x="194" y="900"/>
                    </a:cubicBezTo>
                    <a:close/>
                  </a:path>
                </a:pathLst>
              </a:custGeom>
              <a:solidFill>
                <a:srgbClr val="A7B3B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1" name="Google Shape;451;p6"/>
              <p:cNvSpPr/>
              <p:nvPr/>
            </p:nvSpPr>
            <p:spPr>
              <a:xfrm>
                <a:off x="870406" y="395921"/>
                <a:ext cx="48278" cy="48278"/>
              </a:xfrm>
              <a:custGeom>
                <a:rect b="b" l="l" r="r" t="t"/>
                <a:pathLst>
                  <a:path extrusionOk="0" h="1094" w="1094">
                    <a:moveTo>
                      <a:pt x="194" y="900"/>
                    </a:moveTo>
                    <a:cubicBezTo>
                      <a:pt x="0" y="705"/>
                      <a:pt x="0" y="389"/>
                      <a:pt x="194" y="194"/>
                    </a:cubicBezTo>
                    <a:cubicBezTo>
                      <a:pt x="389" y="0"/>
                      <a:pt x="705" y="0"/>
                      <a:pt x="900" y="194"/>
                    </a:cubicBezTo>
                    <a:cubicBezTo>
                      <a:pt x="1094" y="389"/>
                      <a:pt x="1094" y="705"/>
                      <a:pt x="900" y="900"/>
                    </a:cubicBezTo>
                    <a:cubicBezTo>
                      <a:pt x="705" y="1094"/>
                      <a:pt x="389" y="1094"/>
                      <a:pt x="194" y="900"/>
                    </a:cubicBezTo>
                    <a:close/>
                  </a:path>
                </a:pathLst>
              </a:custGeom>
              <a:solidFill>
                <a:srgbClr val="A7B3B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2" name="Google Shape;452;p6"/>
              <p:cNvSpPr/>
              <p:nvPr/>
            </p:nvSpPr>
            <p:spPr>
              <a:xfrm>
                <a:off x="799039" y="467288"/>
                <a:ext cx="48279" cy="48278"/>
              </a:xfrm>
              <a:custGeom>
                <a:rect b="b" l="l" r="r" t="t"/>
                <a:pathLst>
                  <a:path extrusionOk="0" h="1094" w="1095">
                    <a:moveTo>
                      <a:pt x="195" y="899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89" y="0"/>
                      <a:pt x="705" y="0"/>
                      <a:pt x="900" y="194"/>
                    </a:cubicBezTo>
                    <a:cubicBezTo>
                      <a:pt x="1095" y="389"/>
                      <a:pt x="1095" y="705"/>
                      <a:pt x="900" y="899"/>
                    </a:cubicBezTo>
                    <a:cubicBezTo>
                      <a:pt x="705" y="1094"/>
                      <a:pt x="389" y="1094"/>
                      <a:pt x="195" y="899"/>
                    </a:cubicBezTo>
                    <a:close/>
                  </a:path>
                </a:pathLst>
              </a:custGeom>
              <a:solidFill>
                <a:srgbClr val="A7B3B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3" name="Google Shape;453;p6"/>
              <p:cNvSpPr/>
              <p:nvPr/>
            </p:nvSpPr>
            <p:spPr>
              <a:xfrm>
                <a:off x="729770" y="538656"/>
                <a:ext cx="46179" cy="46179"/>
              </a:xfrm>
              <a:custGeom>
                <a:rect b="b" l="l" r="r" t="t"/>
                <a:pathLst>
                  <a:path extrusionOk="0" h="1095" w="1095">
                    <a:moveTo>
                      <a:pt x="195" y="900"/>
                    </a:moveTo>
                    <a:cubicBezTo>
                      <a:pt x="0" y="706"/>
                      <a:pt x="0" y="390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5" y="390"/>
                      <a:pt x="1095" y="706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solidFill>
                <a:srgbClr val="A7B3B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4" name="Google Shape;454;p6"/>
              <p:cNvSpPr/>
              <p:nvPr/>
            </p:nvSpPr>
            <p:spPr>
              <a:xfrm>
                <a:off x="658403" y="607925"/>
                <a:ext cx="48279" cy="48279"/>
              </a:xfrm>
              <a:custGeom>
                <a:rect b="b" l="l" r="r" t="t"/>
                <a:pathLst>
                  <a:path extrusionOk="0" h="1095" w="1095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90"/>
                      <a:pt x="1095" y="705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solidFill>
                <a:srgbClr val="A7B3B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5" name="Google Shape;455;p6"/>
              <p:cNvSpPr/>
              <p:nvPr/>
            </p:nvSpPr>
            <p:spPr>
              <a:xfrm>
                <a:off x="587035" y="679292"/>
                <a:ext cx="48279" cy="48279"/>
              </a:xfrm>
              <a:custGeom>
                <a:rect b="b" l="l" r="r" t="t"/>
                <a:pathLst>
                  <a:path extrusionOk="0" h="1095" w="1095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90" y="0"/>
                      <a:pt x="706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6" y="1095"/>
                      <a:pt x="390" y="1095"/>
                      <a:pt x="195" y="900"/>
                    </a:cubicBezTo>
                    <a:close/>
                  </a:path>
                </a:pathLst>
              </a:custGeom>
              <a:solidFill>
                <a:srgbClr val="A7B3B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6" name="Google Shape;456;p6"/>
              <p:cNvSpPr/>
              <p:nvPr/>
            </p:nvSpPr>
            <p:spPr>
              <a:xfrm>
                <a:off x="515667" y="750660"/>
                <a:ext cx="48278" cy="48278"/>
              </a:xfrm>
              <a:custGeom>
                <a:rect b="b" l="l" r="r" t="t"/>
                <a:pathLst>
                  <a:path extrusionOk="0" h="1094" w="1094">
                    <a:moveTo>
                      <a:pt x="194" y="900"/>
                    </a:moveTo>
                    <a:cubicBezTo>
                      <a:pt x="0" y="705"/>
                      <a:pt x="0" y="389"/>
                      <a:pt x="194" y="195"/>
                    </a:cubicBezTo>
                    <a:cubicBezTo>
                      <a:pt x="389" y="0"/>
                      <a:pt x="705" y="0"/>
                      <a:pt x="899" y="195"/>
                    </a:cubicBezTo>
                    <a:cubicBezTo>
                      <a:pt x="1094" y="389"/>
                      <a:pt x="1094" y="705"/>
                      <a:pt x="899" y="900"/>
                    </a:cubicBezTo>
                    <a:cubicBezTo>
                      <a:pt x="705" y="1094"/>
                      <a:pt x="389" y="1094"/>
                      <a:pt x="194" y="900"/>
                    </a:cubicBezTo>
                    <a:close/>
                  </a:path>
                </a:pathLst>
              </a:custGeom>
              <a:solidFill>
                <a:srgbClr val="A7B3B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7" name="Google Shape;457;p6"/>
              <p:cNvSpPr/>
              <p:nvPr/>
            </p:nvSpPr>
            <p:spPr>
              <a:xfrm>
                <a:off x="444300" y="822027"/>
                <a:ext cx="48278" cy="48278"/>
              </a:xfrm>
              <a:custGeom>
                <a:rect b="b" l="l" r="r" t="t"/>
                <a:pathLst>
                  <a:path extrusionOk="0" h="1094" w="1094">
                    <a:moveTo>
                      <a:pt x="194" y="900"/>
                    </a:moveTo>
                    <a:cubicBezTo>
                      <a:pt x="0" y="705"/>
                      <a:pt x="0" y="389"/>
                      <a:pt x="194" y="194"/>
                    </a:cubicBezTo>
                    <a:cubicBezTo>
                      <a:pt x="389" y="0"/>
                      <a:pt x="705" y="0"/>
                      <a:pt x="900" y="194"/>
                    </a:cubicBezTo>
                    <a:cubicBezTo>
                      <a:pt x="1094" y="389"/>
                      <a:pt x="1094" y="705"/>
                      <a:pt x="900" y="900"/>
                    </a:cubicBezTo>
                    <a:cubicBezTo>
                      <a:pt x="705" y="1094"/>
                      <a:pt x="389" y="1094"/>
                      <a:pt x="194" y="900"/>
                    </a:cubicBezTo>
                    <a:close/>
                  </a:path>
                </a:pathLst>
              </a:custGeom>
              <a:solidFill>
                <a:srgbClr val="A7B3B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8" name="Google Shape;458;p6"/>
              <p:cNvSpPr/>
              <p:nvPr/>
            </p:nvSpPr>
            <p:spPr>
              <a:xfrm>
                <a:off x="954368" y="196512"/>
                <a:ext cx="48278" cy="46179"/>
              </a:xfrm>
              <a:custGeom>
                <a:rect b="b" l="l" r="r" t="t"/>
                <a:pathLst>
                  <a:path extrusionOk="0" h="1095" w="1094">
                    <a:moveTo>
                      <a:pt x="194" y="900"/>
                    </a:moveTo>
                    <a:cubicBezTo>
                      <a:pt x="0" y="705"/>
                      <a:pt x="0" y="390"/>
                      <a:pt x="194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4" y="390"/>
                      <a:pt x="1094" y="705"/>
                      <a:pt x="900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solidFill>
                <a:srgbClr val="A7B3B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9" name="Google Shape;459;p6"/>
              <p:cNvSpPr/>
              <p:nvPr/>
            </p:nvSpPr>
            <p:spPr>
              <a:xfrm>
                <a:off x="885100" y="267879"/>
                <a:ext cx="46178" cy="46179"/>
              </a:xfrm>
              <a:custGeom>
                <a:rect b="b" l="l" r="r" t="t"/>
                <a:pathLst>
                  <a:path extrusionOk="0" h="1095" w="1094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4" y="390"/>
                      <a:pt x="1094" y="705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solidFill>
                <a:srgbClr val="A7B3B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0" name="Google Shape;460;p6"/>
              <p:cNvSpPr/>
              <p:nvPr/>
            </p:nvSpPr>
            <p:spPr>
              <a:xfrm>
                <a:off x="813732" y="337148"/>
                <a:ext cx="46179" cy="48279"/>
              </a:xfrm>
              <a:custGeom>
                <a:rect b="b" l="l" r="r" t="t"/>
                <a:pathLst>
                  <a:path extrusionOk="0" h="1095" w="1095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solidFill>
                <a:srgbClr val="A7B3B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1" name="Google Shape;461;p6"/>
              <p:cNvSpPr/>
              <p:nvPr/>
            </p:nvSpPr>
            <p:spPr>
              <a:xfrm>
                <a:off x="742364" y="408515"/>
                <a:ext cx="48279" cy="48278"/>
              </a:xfrm>
              <a:custGeom>
                <a:rect b="b" l="l" r="r" t="t"/>
                <a:pathLst>
                  <a:path extrusionOk="0" h="1094" w="1095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4"/>
                      <a:pt x="390" y="1094"/>
                      <a:pt x="195" y="900"/>
                    </a:cubicBezTo>
                    <a:close/>
                  </a:path>
                </a:pathLst>
              </a:custGeom>
              <a:solidFill>
                <a:srgbClr val="A7B3B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2" name="Google Shape;462;p6"/>
              <p:cNvSpPr/>
              <p:nvPr/>
            </p:nvSpPr>
            <p:spPr>
              <a:xfrm>
                <a:off x="670997" y="479883"/>
                <a:ext cx="48279" cy="48278"/>
              </a:xfrm>
              <a:custGeom>
                <a:rect b="b" l="l" r="r" t="t"/>
                <a:pathLst>
                  <a:path extrusionOk="0" h="1094" w="1095">
                    <a:moveTo>
                      <a:pt x="195" y="899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90" y="0"/>
                      <a:pt x="705" y="0"/>
                      <a:pt x="900" y="194"/>
                    </a:cubicBezTo>
                    <a:cubicBezTo>
                      <a:pt x="1095" y="389"/>
                      <a:pt x="1095" y="705"/>
                      <a:pt x="900" y="899"/>
                    </a:cubicBezTo>
                    <a:cubicBezTo>
                      <a:pt x="705" y="1094"/>
                      <a:pt x="390" y="1094"/>
                      <a:pt x="195" y="899"/>
                    </a:cubicBezTo>
                    <a:close/>
                  </a:path>
                </a:pathLst>
              </a:custGeom>
              <a:solidFill>
                <a:srgbClr val="A7B3B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3" name="Google Shape;463;p6"/>
              <p:cNvSpPr/>
              <p:nvPr/>
            </p:nvSpPr>
            <p:spPr>
              <a:xfrm>
                <a:off x="599629" y="551250"/>
                <a:ext cx="48279" cy="48279"/>
              </a:xfrm>
              <a:custGeom>
                <a:rect b="b" l="l" r="r" t="t"/>
                <a:pathLst>
                  <a:path extrusionOk="0" h="1095" w="1095">
                    <a:moveTo>
                      <a:pt x="195" y="900"/>
                    </a:moveTo>
                    <a:cubicBezTo>
                      <a:pt x="0" y="706"/>
                      <a:pt x="0" y="390"/>
                      <a:pt x="195" y="195"/>
                    </a:cubicBezTo>
                    <a:cubicBezTo>
                      <a:pt x="390" y="0"/>
                      <a:pt x="706" y="0"/>
                      <a:pt x="900" y="195"/>
                    </a:cubicBezTo>
                    <a:cubicBezTo>
                      <a:pt x="1095" y="390"/>
                      <a:pt x="1095" y="706"/>
                      <a:pt x="900" y="900"/>
                    </a:cubicBezTo>
                    <a:cubicBezTo>
                      <a:pt x="706" y="1095"/>
                      <a:pt x="390" y="1095"/>
                      <a:pt x="195" y="900"/>
                    </a:cubicBezTo>
                    <a:close/>
                  </a:path>
                </a:pathLst>
              </a:custGeom>
              <a:solidFill>
                <a:srgbClr val="A7B3B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4" name="Google Shape;464;p6"/>
              <p:cNvSpPr/>
              <p:nvPr/>
            </p:nvSpPr>
            <p:spPr>
              <a:xfrm>
                <a:off x="528262" y="622618"/>
                <a:ext cx="48278" cy="48279"/>
              </a:xfrm>
              <a:custGeom>
                <a:rect b="b" l="l" r="r" t="t"/>
                <a:pathLst>
                  <a:path extrusionOk="0" h="1095" w="1094">
                    <a:moveTo>
                      <a:pt x="194" y="900"/>
                    </a:moveTo>
                    <a:cubicBezTo>
                      <a:pt x="0" y="705"/>
                      <a:pt x="0" y="390"/>
                      <a:pt x="194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4" y="390"/>
                      <a:pt x="1094" y="705"/>
                      <a:pt x="900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solidFill>
                <a:srgbClr val="A7B3B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5" name="Google Shape;465;p6"/>
              <p:cNvSpPr/>
              <p:nvPr/>
            </p:nvSpPr>
            <p:spPr>
              <a:xfrm>
                <a:off x="456894" y="693985"/>
                <a:ext cx="48278" cy="46179"/>
              </a:xfrm>
              <a:custGeom>
                <a:rect b="b" l="l" r="r" t="t"/>
                <a:pathLst>
                  <a:path extrusionOk="0" h="1095" w="1094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4" y="390"/>
                      <a:pt x="1094" y="705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solidFill>
                <a:srgbClr val="A7B3B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6" name="Google Shape;466;p6"/>
              <p:cNvSpPr/>
              <p:nvPr/>
            </p:nvSpPr>
            <p:spPr>
              <a:xfrm>
                <a:off x="389725" y="765353"/>
                <a:ext cx="42000" cy="44100"/>
              </a:xfrm>
              <a:prstGeom prst="ellipse">
                <a:avLst/>
              </a:prstGeom>
              <a:solidFill>
                <a:srgbClr val="A7B3B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7" name="Google Shape;467;p6"/>
              <p:cNvSpPr/>
              <p:nvPr/>
            </p:nvSpPr>
            <p:spPr>
              <a:xfrm>
                <a:off x="899793" y="139837"/>
                <a:ext cx="44100" cy="44100"/>
              </a:xfrm>
              <a:prstGeom prst="ellipse">
                <a:avLst/>
              </a:prstGeom>
              <a:solidFill>
                <a:srgbClr val="A7B3B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8" name="Google Shape;468;p6"/>
              <p:cNvSpPr/>
              <p:nvPr/>
            </p:nvSpPr>
            <p:spPr>
              <a:xfrm>
                <a:off x="828425" y="211205"/>
                <a:ext cx="44100" cy="44100"/>
              </a:xfrm>
              <a:prstGeom prst="ellipse">
                <a:avLst/>
              </a:prstGeom>
              <a:solidFill>
                <a:srgbClr val="A7B3B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9" name="Google Shape;469;p6"/>
              <p:cNvSpPr/>
              <p:nvPr/>
            </p:nvSpPr>
            <p:spPr>
              <a:xfrm>
                <a:off x="754959" y="280473"/>
                <a:ext cx="48279" cy="48279"/>
              </a:xfrm>
              <a:custGeom>
                <a:rect b="b" l="l" r="r" t="t"/>
                <a:pathLst>
                  <a:path extrusionOk="0" h="1095" w="1095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90"/>
                      <a:pt x="1095" y="705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solidFill>
                <a:srgbClr val="A7B3B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0" name="Google Shape;470;p6"/>
              <p:cNvSpPr/>
              <p:nvPr/>
            </p:nvSpPr>
            <p:spPr>
              <a:xfrm>
                <a:off x="683591" y="351841"/>
                <a:ext cx="48279" cy="46179"/>
              </a:xfrm>
              <a:custGeom>
                <a:rect b="b" l="l" r="r" t="t"/>
                <a:pathLst>
                  <a:path extrusionOk="0" h="1095" w="1095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90" y="0"/>
                      <a:pt x="706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6" y="1095"/>
                      <a:pt x="390" y="1095"/>
                      <a:pt x="195" y="900"/>
                    </a:cubicBezTo>
                    <a:close/>
                  </a:path>
                </a:pathLst>
              </a:custGeom>
              <a:solidFill>
                <a:srgbClr val="A7B3B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1" name="Google Shape;471;p6"/>
              <p:cNvSpPr/>
              <p:nvPr/>
            </p:nvSpPr>
            <p:spPr>
              <a:xfrm>
                <a:off x="612224" y="421109"/>
                <a:ext cx="48278" cy="48278"/>
              </a:xfrm>
              <a:custGeom>
                <a:rect b="b" l="l" r="r" t="t"/>
                <a:pathLst>
                  <a:path extrusionOk="0" h="1094" w="1094">
                    <a:moveTo>
                      <a:pt x="194" y="900"/>
                    </a:moveTo>
                    <a:cubicBezTo>
                      <a:pt x="0" y="705"/>
                      <a:pt x="0" y="389"/>
                      <a:pt x="194" y="195"/>
                    </a:cubicBezTo>
                    <a:cubicBezTo>
                      <a:pt x="389" y="0"/>
                      <a:pt x="705" y="0"/>
                      <a:pt x="899" y="195"/>
                    </a:cubicBezTo>
                    <a:cubicBezTo>
                      <a:pt x="1094" y="389"/>
                      <a:pt x="1094" y="705"/>
                      <a:pt x="899" y="900"/>
                    </a:cubicBezTo>
                    <a:cubicBezTo>
                      <a:pt x="705" y="1094"/>
                      <a:pt x="389" y="1094"/>
                      <a:pt x="194" y="900"/>
                    </a:cubicBezTo>
                    <a:close/>
                  </a:path>
                </a:pathLst>
              </a:custGeom>
              <a:solidFill>
                <a:srgbClr val="A7B3B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2" name="Google Shape;472;p6"/>
              <p:cNvSpPr/>
              <p:nvPr/>
            </p:nvSpPr>
            <p:spPr>
              <a:xfrm>
                <a:off x="542955" y="492477"/>
                <a:ext cx="46178" cy="48278"/>
              </a:xfrm>
              <a:custGeom>
                <a:rect b="b" l="l" r="r" t="t"/>
                <a:pathLst>
                  <a:path extrusionOk="0" h="1094" w="1094">
                    <a:moveTo>
                      <a:pt x="194" y="900"/>
                    </a:moveTo>
                    <a:cubicBezTo>
                      <a:pt x="0" y="705"/>
                      <a:pt x="0" y="389"/>
                      <a:pt x="194" y="194"/>
                    </a:cubicBezTo>
                    <a:cubicBezTo>
                      <a:pt x="389" y="0"/>
                      <a:pt x="705" y="0"/>
                      <a:pt x="900" y="194"/>
                    </a:cubicBezTo>
                    <a:cubicBezTo>
                      <a:pt x="1094" y="389"/>
                      <a:pt x="1094" y="705"/>
                      <a:pt x="900" y="900"/>
                    </a:cubicBezTo>
                    <a:cubicBezTo>
                      <a:pt x="705" y="1094"/>
                      <a:pt x="389" y="1094"/>
                      <a:pt x="194" y="900"/>
                    </a:cubicBezTo>
                    <a:close/>
                  </a:path>
                </a:pathLst>
              </a:custGeom>
              <a:solidFill>
                <a:srgbClr val="A7B3B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3" name="Google Shape;473;p6"/>
              <p:cNvSpPr/>
              <p:nvPr/>
            </p:nvSpPr>
            <p:spPr>
              <a:xfrm>
                <a:off x="471587" y="563845"/>
                <a:ext cx="48278" cy="48278"/>
              </a:xfrm>
              <a:custGeom>
                <a:rect b="b" l="l" r="r" t="t"/>
                <a:pathLst>
                  <a:path extrusionOk="0" h="1094" w="1094">
                    <a:moveTo>
                      <a:pt x="195" y="899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89" y="0"/>
                      <a:pt x="705" y="0"/>
                      <a:pt x="900" y="194"/>
                    </a:cubicBezTo>
                    <a:cubicBezTo>
                      <a:pt x="1094" y="389"/>
                      <a:pt x="1094" y="705"/>
                      <a:pt x="900" y="899"/>
                    </a:cubicBezTo>
                    <a:cubicBezTo>
                      <a:pt x="705" y="1094"/>
                      <a:pt x="389" y="1094"/>
                      <a:pt x="195" y="899"/>
                    </a:cubicBezTo>
                    <a:close/>
                  </a:path>
                </a:pathLst>
              </a:custGeom>
              <a:solidFill>
                <a:srgbClr val="A7B3B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4" name="Google Shape;474;p6"/>
              <p:cNvSpPr/>
              <p:nvPr/>
            </p:nvSpPr>
            <p:spPr>
              <a:xfrm>
                <a:off x="400220" y="635212"/>
                <a:ext cx="48279" cy="48279"/>
              </a:xfrm>
              <a:custGeom>
                <a:rect b="b" l="l" r="r" t="t"/>
                <a:pathLst>
                  <a:path extrusionOk="0" h="1095" w="1095">
                    <a:moveTo>
                      <a:pt x="195" y="900"/>
                    </a:moveTo>
                    <a:cubicBezTo>
                      <a:pt x="0" y="706"/>
                      <a:pt x="0" y="390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5" y="390"/>
                      <a:pt x="1095" y="706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solidFill>
                <a:srgbClr val="A7B3B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5" name="Google Shape;475;p6"/>
              <p:cNvSpPr/>
              <p:nvPr/>
            </p:nvSpPr>
            <p:spPr>
              <a:xfrm>
                <a:off x="328852" y="706580"/>
                <a:ext cx="48279" cy="48279"/>
              </a:xfrm>
              <a:custGeom>
                <a:rect b="b" l="l" r="r" t="t"/>
                <a:pathLst>
                  <a:path extrusionOk="0" h="1095" w="1095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90"/>
                      <a:pt x="1095" y="705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solidFill>
                <a:srgbClr val="A7B3B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6" name="Google Shape;476;p6"/>
              <p:cNvSpPr/>
              <p:nvPr/>
            </p:nvSpPr>
            <p:spPr>
              <a:xfrm>
                <a:off x="841020" y="81064"/>
                <a:ext cx="44100" cy="44100"/>
              </a:xfrm>
              <a:prstGeom prst="ellipse">
                <a:avLst/>
              </a:prstGeom>
              <a:solidFill>
                <a:srgbClr val="A7B3B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7" name="Google Shape;477;p6"/>
              <p:cNvSpPr/>
              <p:nvPr/>
            </p:nvSpPr>
            <p:spPr>
              <a:xfrm>
                <a:off x="767553" y="150333"/>
                <a:ext cx="48279" cy="48278"/>
              </a:xfrm>
              <a:custGeom>
                <a:rect b="b" l="l" r="r" t="t"/>
                <a:pathLst>
                  <a:path extrusionOk="0" h="1094" w="1095">
                    <a:moveTo>
                      <a:pt x="195" y="899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90" y="0"/>
                      <a:pt x="705" y="0"/>
                      <a:pt x="900" y="194"/>
                    </a:cubicBezTo>
                    <a:cubicBezTo>
                      <a:pt x="1095" y="389"/>
                      <a:pt x="1095" y="705"/>
                      <a:pt x="900" y="899"/>
                    </a:cubicBezTo>
                    <a:cubicBezTo>
                      <a:pt x="705" y="1094"/>
                      <a:pt x="390" y="1094"/>
                      <a:pt x="195" y="899"/>
                    </a:cubicBezTo>
                    <a:close/>
                  </a:path>
                </a:pathLst>
              </a:custGeom>
              <a:solidFill>
                <a:srgbClr val="A7B3B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8" name="Google Shape;478;p6"/>
              <p:cNvSpPr/>
              <p:nvPr/>
            </p:nvSpPr>
            <p:spPr>
              <a:xfrm>
                <a:off x="696185" y="221700"/>
                <a:ext cx="48279" cy="48279"/>
              </a:xfrm>
              <a:custGeom>
                <a:rect b="b" l="l" r="r" t="t"/>
                <a:pathLst>
                  <a:path extrusionOk="0" h="1095" w="1095">
                    <a:moveTo>
                      <a:pt x="195" y="900"/>
                    </a:moveTo>
                    <a:cubicBezTo>
                      <a:pt x="0" y="706"/>
                      <a:pt x="0" y="390"/>
                      <a:pt x="195" y="195"/>
                    </a:cubicBezTo>
                    <a:cubicBezTo>
                      <a:pt x="390" y="0"/>
                      <a:pt x="706" y="0"/>
                      <a:pt x="900" y="195"/>
                    </a:cubicBezTo>
                    <a:cubicBezTo>
                      <a:pt x="1095" y="390"/>
                      <a:pt x="1095" y="706"/>
                      <a:pt x="900" y="900"/>
                    </a:cubicBezTo>
                    <a:cubicBezTo>
                      <a:pt x="706" y="1095"/>
                      <a:pt x="390" y="1095"/>
                      <a:pt x="195" y="900"/>
                    </a:cubicBezTo>
                    <a:close/>
                  </a:path>
                </a:pathLst>
              </a:custGeom>
              <a:solidFill>
                <a:srgbClr val="A7B3B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9" name="Google Shape;479;p6"/>
              <p:cNvSpPr/>
              <p:nvPr/>
            </p:nvSpPr>
            <p:spPr>
              <a:xfrm>
                <a:off x="626917" y="293068"/>
                <a:ext cx="46178" cy="48279"/>
              </a:xfrm>
              <a:custGeom>
                <a:rect b="b" l="l" r="r" t="t"/>
                <a:pathLst>
                  <a:path extrusionOk="0" h="1095" w="1094">
                    <a:moveTo>
                      <a:pt x="194" y="900"/>
                    </a:moveTo>
                    <a:cubicBezTo>
                      <a:pt x="0" y="705"/>
                      <a:pt x="0" y="390"/>
                      <a:pt x="194" y="195"/>
                    </a:cubicBezTo>
                    <a:cubicBezTo>
                      <a:pt x="389" y="0"/>
                      <a:pt x="705" y="0"/>
                      <a:pt x="899" y="195"/>
                    </a:cubicBezTo>
                    <a:cubicBezTo>
                      <a:pt x="1094" y="390"/>
                      <a:pt x="1094" y="705"/>
                      <a:pt x="899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solidFill>
                <a:srgbClr val="A7B3B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0" name="Google Shape;480;p6"/>
              <p:cNvSpPr/>
              <p:nvPr/>
            </p:nvSpPr>
            <p:spPr>
              <a:xfrm>
                <a:off x="555549" y="364435"/>
                <a:ext cx="48278" cy="48279"/>
              </a:xfrm>
              <a:custGeom>
                <a:rect b="b" l="l" r="r" t="t"/>
                <a:pathLst>
                  <a:path extrusionOk="0" h="1095" w="1094">
                    <a:moveTo>
                      <a:pt x="194" y="900"/>
                    </a:moveTo>
                    <a:cubicBezTo>
                      <a:pt x="0" y="705"/>
                      <a:pt x="0" y="390"/>
                      <a:pt x="194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4" y="390"/>
                      <a:pt x="1094" y="705"/>
                      <a:pt x="900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solidFill>
                <a:srgbClr val="A7B3B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1" name="Google Shape;481;p6"/>
              <p:cNvSpPr/>
              <p:nvPr/>
            </p:nvSpPr>
            <p:spPr>
              <a:xfrm>
                <a:off x="484182" y="435803"/>
                <a:ext cx="48279" cy="46179"/>
              </a:xfrm>
              <a:custGeom>
                <a:rect b="b" l="l" r="r" t="t"/>
                <a:pathLst>
                  <a:path extrusionOk="0" h="1095" w="1095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solidFill>
                <a:srgbClr val="A7B3B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2" name="Google Shape;482;p6"/>
              <p:cNvSpPr/>
              <p:nvPr/>
            </p:nvSpPr>
            <p:spPr>
              <a:xfrm>
                <a:off x="412814" y="507170"/>
                <a:ext cx="48279" cy="46178"/>
              </a:xfrm>
              <a:custGeom>
                <a:rect b="b" l="l" r="r" t="t"/>
                <a:pathLst>
                  <a:path extrusionOk="0" h="1094" w="1095">
                    <a:moveTo>
                      <a:pt x="195" y="900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90" y="0"/>
                      <a:pt x="705" y="0"/>
                      <a:pt x="900" y="194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4"/>
                      <a:pt x="390" y="1094"/>
                      <a:pt x="195" y="900"/>
                    </a:cubicBezTo>
                    <a:close/>
                  </a:path>
                </a:pathLst>
              </a:custGeom>
              <a:solidFill>
                <a:srgbClr val="A7B3B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3" name="Google Shape;483;p6"/>
              <p:cNvSpPr/>
              <p:nvPr/>
            </p:nvSpPr>
            <p:spPr>
              <a:xfrm>
                <a:off x="341447" y="576439"/>
                <a:ext cx="48279" cy="48278"/>
              </a:xfrm>
              <a:custGeom>
                <a:rect b="b" l="l" r="r" t="t"/>
                <a:pathLst>
                  <a:path extrusionOk="0" h="1094" w="1095">
                    <a:moveTo>
                      <a:pt x="195" y="899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90" y="0"/>
                      <a:pt x="705" y="0"/>
                      <a:pt x="900" y="194"/>
                    </a:cubicBezTo>
                    <a:cubicBezTo>
                      <a:pt x="1095" y="389"/>
                      <a:pt x="1095" y="705"/>
                      <a:pt x="900" y="899"/>
                    </a:cubicBezTo>
                    <a:cubicBezTo>
                      <a:pt x="705" y="1094"/>
                      <a:pt x="390" y="1094"/>
                      <a:pt x="195" y="899"/>
                    </a:cubicBezTo>
                    <a:close/>
                  </a:path>
                </a:pathLst>
              </a:custGeom>
              <a:solidFill>
                <a:srgbClr val="A7B3B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4" name="Google Shape;484;p6"/>
              <p:cNvSpPr/>
              <p:nvPr/>
            </p:nvSpPr>
            <p:spPr>
              <a:xfrm>
                <a:off x="270079" y="647806"/>
                <a:ext cx="48279" cy="48279"/>
              </a:xfrm>
              <a:custGeom>
                <a:rect b="b" l="l" r="r" t="t"/>
                <a:pathLst>
                  <a:path extrusionOk="0" h="1095" w="1095">
                    <a:moveTo>
                      <a:pt x="195" y="900"/>
                    </a:moveTo>
                    <a:cubicBezTo>
                      <a:pt x="0" y="706"/>
                      <a:pt x="0" y="390"/>
                      <a:pt x="195" y="195"/>
                    </a:cubicBezTo>
                    <a:cubicBezTo>
                      <a:pt x="390" y="0"/>
                      <a:pt x="706" y="0"/>
                      <a:pt x="900" y="195"/>
                    </a:cubicBezTo>
                    <a:cubicBezTo>
                      <a:pt x="1095" y="390"/>
                      <a:pt x="1095" y="706"/>
                      <a:pt x="900" y="900"/>
                    </a:cubicBezTo>
                    <a:cubicBezTo>
                      <a:pt x="706" y="1095"/>
                      <a:pt x="390" y="1095"/>
                      <a:pt x="195" y="900"/>
                    </a:cubicBezTo>
                    <a:close/>
                  </a:path>
                </a:pathLst>
              </a:custGeom>
              <a:solidFill>
                <a:srgbClr val="A7B3B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5" name="Google Shape;485;p6"/>
              <p:cNvSpPr/>
              <p:nvPr/>
            </p:nvSpPr>
            <p:spPr>
              <a:xfrm>
                <a:off x="782246" y="22291"/>
                <a:ext cx="46179" cy="48279"/>
              </a:xfrm>
              <a:custGeom>
                <a:rect b="b" l="l" r="r" t="t"/>
                <a:pathLst>
                  <a:path extrusionOk="0" h="1095" w="1095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90" y="0"/>
                      <a:pt x="706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6" y="1095"/>
                      <a:pt x="390" y="1095"/>
                      <a:pt x="195" y="900"/>
                    </a:cubicBezTo>
                    <a:close/>
                  </a:path>
                </a:pathLst>
              </a:custGeom>
              <a:solidFill>
                <a:srgbClr val="A7B3B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6" name="Google Shape;486;p6"/>
              <p:cNvSpPr/>
              <p:nvPr/>
            </p:nvSpPr>
            <p:spPr>
              <a:xfrm>
                <a:off x="710879" y="93658"/>
                <a:ext cx="48278" cy="48278"/>
              </a:xfrm>
              <a:custGeom>
                <a:rect b="b" l="l" r="r" t="t"/>
                <a:pathLst>
                  <a:path extrusionOk="0" h="1094" w="1094">
                    <a:moveTo>
                      <a:pt x="194" y="900"/>
                    </a:moveTo>
                    <a:cubicBezTo>
                      <a:pt x="0" y="705"/>
                      <a:pt x="0" y="389"/>
                      <a:pt x="194" y="195"/>
                    </a:cubicBezTo>
                    <a:cubicBezTo>
                      <a:pt x="389" y="0"/>
                      <a:pt x="705" y="0"/>
                      <a:pt x="899" y="195"/>
                    </a:cubicBezTo>
                    <a:cubicBezTo>
                      <a:pt x="1094" y="389"/>
                      <a:pt x="1094" y="705"/>
                      <a:pt x="899" y="900"/>
                    </a:cubicBezTo>
                    <a:cubicBezTo>
                      <a:pt x="705" y="1094"/>
                      <a:pt x="389" y="1094"/>
                      <a:pt x="194" y="900"/>
                    </a:cubicBezTo>
                    <a:close/>
                  </a:path>
                </a:pathLst>
              </a:custGeom>
              <a:solidFill>
                <a:srgbClr val="A7B3B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7" name="Google Shape;487;p6"/>
              <p:cNvSpPr/>
              <p:nvPr/>
            </p:nvSpPr>
            <p:spPr>
              <a:xfrm>
                <a:off x="641610" y="167125"/>
                <a:ext cx="44100" cy="42000"/>
              </a:xfrm>
              <a:prstGeom prst="ellipse">
                <a:avLst/>
              </a:prstGeom>
              <a:solidFill>
                <a:srgbClr val="A7B3B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8" name="Google Shape;488;p6"/>
              <p:cNvSpPr/>
              <p:nvPr/>
            </p:nvSpPr>
            <p:spPr>
              <a:xfrm>
                <a:off x="570243" y="236393"/>
                <a:ext cx="44100" cy="44100"/>
              </a:xfrm>
              <a:prstGeom prst="ellipse">
                <a:avLst/>
              </a:prstGeom>
              <a:solidFill>
                <a:srgbClr val="A7B3B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9" name="Google Shape;489;p6"/>
              <p:cNvSpPr/>
              <p:nvPr/>
            </p:nvSpPr>
            <p:spPr>
              <a:xfrm>
                <a:off x="496776" y="305662"/>
                <a:ext cx="48279" cy="48279"/>
              </a:xfrm>
              <a:custGeom>
                <a:rect b="b" l="l" r="r" t="t"/>
                <a:pathLst>
                  <a:path extrusionOk="0" h="1095" w="1095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5" y="390"/>
                      <a:pt x="1095" y="705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solidFill>
                <a:srgbClr val="A7B3B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0" name="Google Shape;490;p6"/>
              <p:cNvSpPr/>
              <p:nvPr/>
            </p:nvSpPr>
            <p:spPr>
              <a:xfrm>
                <a:off x="425408" y="377030"/>
                <a:ext cx="48279" cy="48279"/>
              </a:xfrm>
              <a:custGeom>
                <a:rect b="b" l="l" r="r" t="t"/>
                <a:pathLst>
                  <a:path extrusionOk="0" h="1095" w="1095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90"/>
                      <a:pt x="1095" y="705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solidFill>
                <a:srgbClr val="A7B3B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1" name="Google Shape;491;p6"/>
              <p:cNvSpPr/>
              <p:nvPr/>
            </p:nvSpPr>
            <p:spPr>
              <a:xfrm>
                <a:off x="356140" y="448397"/>
                <a:ext cx="46179" cy="48279"/>
              </a:xfrm>
              <a:custGeom>
                <a:rect b="b" l="l" r="r" t="t"/>
                <a:pathLst>
                  <a:path extrusionOk="0" h="1095" w="1095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solidFill>
                <a:srgbClr val="A7B3B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2" name="Google Shape;492;p6"/>
              <p:cNvSpPr/>
              <p:nvPr/>
            </p:nvSpPr>
            <p:spPr>
              <a:xfrm>
                <a:off x="284772" y="519765"/>
                <a:ext cx="46179" cy="48278"/>
              </a:xfrm>
              <a:custGeom>
                <a:rect b="b" l="l" r="r" t="t"/>
                <a:pathLst>
                  <a:path extrusionOk="0" h="1094" w="1095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90" y="0"/>
                      <a:pt x="706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6" y="1094"/>
                      <a:pt x="390" y="1094"/>
                      <a:pt x="195" y="900"/>
                    </a:cubicBezTo>
                    <a:close/>
                  </a:path>
                </a:pathLst>
              </a:custGeom>
              <a:solidFill>
                <a:srgbClr val="A7B3B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3" name="Google Shape;493;p6"/>
              <p:cNvSpPr/>
              <p:nvPr/>
            </p:nvSpPr>
            <p:spPr>
              <a:xfrm>
                <a:off x="213405" y="591132"/>
                <a:ext cx="48278" cy="46178"/>
              </a:xfrm>
              <a:custGeom>
                <a:rect b="b" l="l" r="r" t="t"/>
                <a:pathLst>
                  <a:path extrusionOk="0" h="1094" w="1094">
                    <a:moveTo>
                      <a:pt x="194" y="900"/>
                    </a:moveTo>
                    <a:cubicBezTo>
                      <a:pt x="0" y="705"/>
                      <a:pt x="0" y="389"/>
                      <a:pt x="194" y="194"/>
                    </a:cubicBezTo>
                    <a:cubicBezTo>
                      <a:pt x="389" y="0"/>
                      <a:pt x="705" y="0"/>
                      <a:pt x="900" y="194"/>
                    </a:cubicBezTo>
                    <a:cubicBezTo>
                      <a:pt x="1094" y="389"/>
                      <a:pt x="1094" y="705"/>
                      <a:pt x="900" y="900"/>
                    </a:cubicBezTo>
                    <a:cubicBezTo>
                      <a:pt x="705" y="1094"/>
                      <a:pt x="389" y="1094"/>
                      <a:pt x="194" y="900"/>
                    </a:cubicBezTo>
                    <a:close/>
                  </a:path>
                </a:pathLst>
              </a:custGeom>
              <a:solidFill>
                <a:srgbClr val="A7B3B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4" name="Google Shape;494;p6"/>
              <p:cNvSpPr/>
              <p:nvPr/>
            </p:nvSpPr>
            <p:spPr>
              <a:xfrm>
                <a:off x="723473" y="-36482"/>
                <a:ext cx="48278" cy="48279"/>
              </a:xfrm>
              <a:custGeom>
                <a:rect b="b" l="l" r="r" t="t"/>
                <a:pathLst>
                  <a:path extrusionOk="0" h="1095" w="1094">
                    <a:moveTo>
                      <a:pt x="194" y="900"/>
                    </a:moveTo>
                    <a:cubicBezTo>
                      <a:pt x="0" y="705"/>
                      <a:pt x="0" y="390"/>
                      <a:pt x="194" y="195"/>
                    </a:cubicBezTo>
                    <a:cubicBezTo>
                      <a:pt x="389" y="0"/>
                      <a:pt x="705" y="0"/>
                      <a:pt x="899" y="195"/>
                    </a:cubicBezTo>
                    <a:cubicBezTo>
                      <a:pt x="1094" y="390"/>
                      <a:pt x="1094" y="705"/>
                      <a:pt x="899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solidFill>
                <a:srgbClr val="A7B3B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5" name="Google Shape;495;p6"/>
              <p:cNvSpPr/>
              <p:nvPr/>
            </p:nvSpPr>
            <p:spPr>
              <a:xfrm>
                <a:off x="652105" y="34885"/>
                <a:ext cx="48278" cy="48279"/>
              </a:xfrm>
              <a:custGeom>
                <a:rect b="b" l="l" r="r" t="t"/>
                <a:pathLst>
                  <a:path extrusionOk="0" h="1095" w="1094">
                    <a:moveTo>
                      <a:pt x="194" y="900"/>
                    </a:moveTo>
                    <a:cubicBezTo>
                      <a:pt x="0" y="705"/>
                      <a:pt x="0" y="390"/>
                      <a:pt x="194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4" y="390"/>
                      <a:pt x="1094" y="705"/>
                      <a:pt x="900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solidFill>
                <a:srgbClr val="A7B3B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6" name="Google Shape;496;p6"/>
              <p:cNvSpPr/>
              <p:nvPr/>
            </p:nvSpPr>
            <p:spPr>
              <a:xfrm>
                <a:off x="582837" y="108352"/>
                <a:ext cx="44100" cy="44100"/>
              </a:xfrm>
              <a:prstGeom prst="ellipse">
                <a:avLst/>
              </a:prstGeom>
              <a:solidFill>
                <a:srgbClr val="A7B3B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7" name="Google Shape;497;p6"/>
              <p:cNvSpPr/>
              <p:nvPr/>
            </p:nvSpPr>
            <p:spPr>
              <a:xfrm>
                <a:off x="511469" y="179719"/>
                <a:ext cx="44100" cy="44100"/>
              </a:xfrm>
              <a:prstGeom prst="ellipse">
                <a:avLst/>
              </a:prstGeom>
              <a:solidFill>
                <a:srgbClr val="A7B3B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8" name="Google Shape;498;p6"/>
              <p:cNvSpPr/>
              <p:nvPr/>
            </p:nvSpPr>
            <p:spPr>
              <a:xfrm>
                <a:off x="440102" y="248988"/>
                <a:ext cx="46179" cy="46178"/>
              </a:xfrm>
              <a:custGeom>
                <a:rect b="b" l="l" r="r" t="t"/>
                <a:pathLst>
                  <a:path extrusionOk="0" h="1094" w="1095">
                    <a:moveTo>
                      <a:pt x="195" y="899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90" y="0"/>
                      <a:pt x="705" y="0"/>
                      <a:pt x="900" y="194"/>
                    </a:cubicBezTo>
                    <a:cubicBezTo>
                      <a:pt x="1095" y="389"/>
                      <a:pt x="1095" y="705"/>
                      <a:pt x="900" y="899"/>
                    </a:cubicBezTo>
                    <a:cubicBezTo>
                      <a:pt x="705" y="1094"/>
                      <a:pt x="390" y="1094"/>
                      <a:pt x="195" y="899"/>
                    </a:cubicBezTo>
                    <a:close/>
                  </a:path>
                </a:pathLst>
              </a:custGeom>
              <a:solidFill>
                <a:srgbClr val="A7B3B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9" name="Google Shape;499;p6"/>
              <p:cNvSpPr/>
              <p:nvPr/>
            </p:nvSpPr>
            <p:spPr>
              <a:xfrm>
                <a:off x="368734" y="318256"/>
                <a:ext cx="48279" cy="48279"/>
              </a:xfrm>
              <a:custGeom>
                <a:rect b="b" l="l" r="r" t="t"/>
                <a:pathLst>
                  <a:path extrusionOk="0" h="1095" w="1095">
                    <a:moveTo>
                      <a:pt x="195" y="900"/>
                    </a:moveTo>
                    <a:cubicBezTo>
                      <a:pt x="0" y="706"/>
                      <a:pt x="0" y="390"/>
                      <a:pt x="195" y="195"/>
                    </a:cubicBezTo>
                    <a:cubicBezTo>
                      <a:pt x="390" y="0"/>
                      <a:pt x="706" y="0"/>
                      <a:pt x="900" y="195"/>
                    </a:cubicBezTo>
                    <a:cubicBezTo>
                      <a:pt x="1095" y="390"/>
                      <a:pt x="1095" y="706"/>
                      <a:pt x="900" y="900"/>
                    </a:cubicBezTo>
                    <a:cubicBezTo>
                      <a:pt x="706" y="1095"/>
                      <a:pt x="390" y="1095"/>
                      <a:pt x="195" y="900"/>
                    </a:cubicBezTo>
                    <a:close/>
                  </a:path>
                </a:pathLst>
              </a:custGeom>
              <a:solidFill>
                <a:srgbClr val="A7B3B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0" name="Google Shape;500;p6"/>
              <p:cNvSpPr/>
              <p:nvPr/>
            </p:nvSpPr>
            <p:spPr>
              <a:xfrm>
                <a:off x="297367" y="389624"/>
                <a:ext cx="48278" cy="48279"/>
              </a:xfrm>
              <a:custGeom>
                <a:rect b="b" l="l" r="r" t="t"/>
                <a:pathLst>
                  <a:path extrusionOk="0" h="1095" w="1094">
                    <a:moveTo>
                      <a:pt x="194" y="900"/>
                    </a:moveTo>
                    <a:cubicBezTo>
                      <a:pt x="0" y="705"/>
                      <a:pt x="0" y="390"/>
                      <a:pt x="194" y="195"/>
                    </a:cubicBezTo>
                    <a:cubicBezTo>
                      <a:pt x="389" y="0"/>
                      <a:pt x="705" y="0"/>
                      <a:pt x="899" y="195"/>
                    </a:cubicBezTo>
                    <a:cubicBezTo>
                      <a:pt x="1094" y="390"/>
                      <a:pt x="1094" y="705"/>
                      <a:pt x="899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solidFill>
                <a:srgbClr val="A7B3B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1" name="Google Shape;501;p6"/>
              <p:cNvSpPr/>
              <p:nvPr/>
            </p:nvSpPr>
            <p:spPr>
              <a:xfrm>
                <a:off x="225999" y="460991"/>
                <a:ext cx="48278" cy="48279"/>
              </a:xfrm>
              <a:custGeom>
                <a:rect b="b" l="l" r="r" t="t"/>
                <a:pathLst>
                  <a:path extrusionOk="0" h="1095" w="1094">
                    <a:moveTo>
                      <a:pt x="194" y="900"/>
                    </a:moveTo>
                    <a:cubicBezTo>
                      <a:pt x="0" y="705"/>
                      <a:pt x="0" y="390"/>
                      <a:pt x="194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4" y="390"/>
                      <a:pt x="1094" y="705"/>
                      <a:pt x="900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solidFill>
                <a:srgbClr val="A7B3B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2" name="Google Shape;502;p6"/>
              <p:cNvSpPr/>
              <p:nvPr/>
            </p:nvSpPr>
            <p:spPr>
              <a:xfrm>
                <a:off x="154631" y="532359"/>
                <a:ext cx="48279" cy="48279"/>
              </a:xfrm>
              <a:custGeom>
                <a:rect b="b" l="l" r="r" t="t"/>
                <a:pathLst>
                  <a:path extrusionOk="0" h="1095" w="1095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solidFill>
                <a:srgbClr val="A7B3B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3" name="Google Shape;503;p6"/>
              <p:cNvSpPr/>
              <p:nvPr/>
            </p:nvSpPr>
            <p:spPr>
              <a:xfrm>
                <a:off x="664700" y="-93157"/>
                <a:ext cx="48278" cy="46179"/>
              </a:xfrm>
              <a:custGeom>
                <a:rect b="b" l="l" r="r" t="t"/>
                <a:pathLst>
                  <a:path extrusionOk="0" h="1095" w="1094">
                    <a:moveTo>
                      <a:pt x="195" y="900"/>
                    </a:moveTo>
                    <a:cubicBezTo>
                      <a:pt x="0" y="706"/>
                      <a:pt x="0" y="390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4" y="390"/>
                      <a:pt x="1094" y="706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solidFill>
                <a:srgbClr val="A7B3B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4" name="Google Shape;504;p6"/>
              <p:cNvSpPr/>
              <p:nvPr/>
            </p:nvSpPr>
            <p:spPr>
              <a:xfrm>
                <a:off x="593332" y="-23888"/>
                <a:ext cx="48279" cy="48279"/>
              </a:xfrm>
              <a:custGeom>
                <a:rect b="b" l="l" r="r" t="t"/>
                <a:pathLst>
                  <a:path extrusionOk="0" h="1095" w="1095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5" y="390"/>
                      <a:pt x="1095" y="705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solidFill>
                <a:srgbClr val="A7B3B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5" name="Google Shape;505;p6"/>
              <p:cNvSpPr/>
              <p:nvPr/>
            </p:nvSpPr>
            <p:spPr>
              <a:xfrm>
                <a:off x="524064" y="47479"/>
                <a:ext cx="46179" cy="48279"/>
              </a:xfrm>
              <a:custGeom>
                <a:rect b="b" l="l" r="r" t="t"/>
                <a:pathLst>
                  <a:path extrusionOk="0" h="1095" w="1095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90"/>
                      <a:pt x="1095" y="705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solidFill>
                <a:srgbClr val="A7B3B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6" name="Google Shape;506;p6"/>
              <p:cNvSpPr/>
              <p:nvPr/>
            </p:nvSpPr>
            <p:spPr>
              <a:xfrm>
                <a:off x="452696" y="118847"/>
                <a:ext cx="48279" cy="48279"/>
              </a:xfrm>
              <a:custGeom>
                <a:rect b="b" l="l" r="r" t="t"/>
                <a:pathLst>
                  <a:path extrusionOk="0" h="1095" w="1095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solidFill>
                <a:srgbClr val="A7B3B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7" name="Google Shape;507;p6"/>
              <p:cNvSpPr/>
              <p:nvPr/>
            </p:nvSpPr>
            <p:spPr>
              <a:xfrm>
                <a:off x="381328" y="190214"/>
                <a:ext cx="48279" cy="48278"/>
              </a:xfrm>
              <a:custGeom>
                <a:rect b="b" l="l" r="r" t="t"/>
                <a:pathLst>
                  <a:path extrusionOk="0" h="1094" w="1095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90" y="0"/>
                      <a:pt x="706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6" y="1094"/>
                      <a:pt x="390" y="1094"/>
                      <a:pt x="195" y="900"/>
                    </a:cubicBezTo>
                    <a:close/>
                  </a:path>
                </a:pathLst>
              </a:custGeom>
              <a:solidFill>
                <a:srgbClr val="A7B3B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8" name="Google Shape;508;p6"/>
              <p:cNvSpPr/>
              <p:nvPr/>
            </p:nvSpPr>
            <p:spPr>
              <a:xfrm>
                <a:off x="312060" y="263681"/>
                <a:ext cx="44100" cy="44100"/>
              </a:xfrm>
              <a:prstGeom prst="ellipse">
                <a:avLst/>
              </a:prstGeom>
              <a:solidFill>
                <a:srgbClr val="A7B3B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9" name="Google Shape;509;p6"/>
              <p:cNvSpPr/>
              <p:nvPr/>
            </p:nvSpPr>
            <p:spPr>
              <a:xfrm>
                <a:off x="238593" y="332950"/>
                <a:ext cx="48278" cy="46179"/>
              </a:xfrm>
              <a:custGeom>
                <a:rect b="b" l="l" r="r" t="t"/>
                <a:pathLst>
                  <a:path extrusionOk="0" h="1095" w="1094">
                    <a:moveTo>
                      <a:pt x="195" y="900"/>
                    </a:moveTo>
                    <a:cubicBezTo>
                      <a:pt x="0" y="706"/>
                      <a:pt x="0" y="390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4" y="390"/>
                      <a:pt x="1094" y="706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solidFill>
                <a:srgbClr val="A7B3B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0" name="Google Shape;510;p6"/>
              <p:cNvSpPr/>
              <p:nvPr/>
            </p:nvSpPr>
            <p:spPr>
              <a:xfrm>
                <a:off x="167226" y="404317"/>
                <a:ext cx="48279" cy="46179"/>
              </a:xfrm>
              <a:custGeom>
                <a:rect b="b" l="l" r="r" t="t"/>
                <a:pathLst>
                  <a:path extrusionOk="0" h="1095" w="1095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5" y="390"/>
                      <a:pt x="1095" y="705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solidFill>
                <a:srgbClr val="A7B3B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1" name="Google Shape;511;p6"/>
              <p:cNvSpPr/>
              <p:nvPr/>
            </p:nvSpPr>
            <p:spPr>
              <a:xfrm>
                <a:off x="97957" y="473586"/>
                <a:ext cx="46179" cy="48279"/>
              </a:xfrm>
              <a:custGeom>
                <a:rect b="b" l="l" r="r" t="t"/>
                <a:pathLst>
                  <a:path extrusionOk="0" h="1095" w="1095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90"/>
                      <a:pt x="1095" y="705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solidFill>
                <a:srgbClr val="A7B3B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2" name="Google Shape;512;p6"/>
              <p:cNvSpPr/>
              <p:nvPr/>
            </p:nvSpPr>
            <p:spPr>
              <a:xfrm>
                <a:off x="608025" y="-151930"/>
                <a:ext cx="48279" cy="48278"/>
              </a:xfrm>
              <a:custGeom>
                <a:rect b="b" l="l" r="r" t="t"/>
                <a:pathLst>
                  <a:path extrusionOk="0" h="1094" w="1095">
                    <a:moveTo>
                      <a:pt x="195" y="900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90" y="0"/>
                      <a:pt x="705" y="0"/>
                      <a:pt x="900" y="194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4"/>
                      <a:pt x="390" y="1094"/>
                      <a:pt x="195" y="900"/>
                    </a:cubicBezTo>
                    <a:close/>
                  </a:path>
                </a:pathLst>
              </a:custGeom>
              <a:solidFill>
                <a:srgbClr val="A7B3B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3" name="Google Shape;513;p6"/>
              <p:cNvSpPr/>
              <p:nvPr/>
            </p:nvSpPr>
            <p:spPr>
              <a:xfrm>
                <a:off x="536658" y="-80562"/>
                <a:ext cx="48279" cy="48278"/>
              </a:xfrm>
              <a:custGeom>
                <a:rect b="b" l="l" r="r" t="t"/>
                <a:pathLst>
                  <a:path extrusionOk="0" h="1094" w="1095">
                    <a:moveTo>
                      <a:pt x="195" y="899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90" y="0"/>
                      <a:pt x="705" y="0"/>
                      <a:pt x="900" y="194"/>
                    </a:cubicBezTo>
                    <a:cubicBezTo>
                      <a:pt x="1095" y="389"/>
                      <a:pt x="1095" y="705"/>
                      <a:pt x="900" y="899"/>
                    </a:cubicBezTo>
                    <a:cubicBezTo>
                      <a:pt x="705" y="1094"/>
                      <a:pt x="390" y="1094"/>
                      <a:pt x="195" y="899"/>
                    </a:cubicBezTo>
                    <a:close/>
                  </a:path>
                </a:pathLst>
              </a:custGeom>
              <a:solidFill>
                <a:srgbClr val="A7B3B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4" name="Google Shape;514;p6"/>
              <p:cNvSpPr/>
              <p:nvPr/>
            </p:nvSpPr>
            <p:spPr>
              <a:xfrm>
                <a:off x="465290" y="-9195"/>
                <a:ext cx="48279" cy="48279"/>
              </a:xfrm>
              <a:custGeom>
                <a:rect b="b" l="l" r="r" t="t"/>
                <a:pathLst>
                  <a:path extrusionOk="0" h="1095" w="1095">
                    <a:moveTo>
                      <a:pt x="195" y="900"/>
                    </a:moveTo>
                    <a:cubicBezTo>
                      <a:pt x="0" y="706"/>
                      <a:pt x="0" y="390"/>
                      <a:pt x="195" y="195"/>
                    </a:cubicBezTo>
                    <a:cubicBezTo>
                      <a:pt x="390" y="0"/>
                      <a:pt x="706" y="0"/>
                      <a:pt x="900" y="195"/>
                    </a:cubicBezTo>
                    <a:cubicBezTo>
                      <a:pt x="1095" y="390"/>
                      <a:pt x="1095" y="706"/>
                      <a:pt x="900" y="900"/>
                    </a:cubicBezTo>
                    <a:cubicBezTo>
                      <a:pt x="706" y="1095"/>
                      <a:pt x="390" y="1095"/>
                      <a:pt x="195" y="900"/>
                    </a:cubicBezTo>
                    <a:close/>
                  </a:path>
                </a:pathLst>
              </a:custGeom>
              <a:solidFill>
                <a:srgbClr val="A7B3B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5" name="Google Shape;515;p6"/>
              <p:cNvSpPr/>
              <p:nvPr/>
            </p:nvSpPr>
            <p:spPr>
              <a:xfrm>
                <a:off x="393923" y="62173"/>
                <a:ext cx="48278" cy="46179"/>
              </a:xfrm>
              <a:custGeom>
                <a:rect b="b" l="l" r="r" t="t"/>
                <a:pathLst>
                  <a:path extrusionOk="0" h="1095" w="1094">
                    <a:moveTo>
                      <a:pt x="194" y="900"/>
                    </a:moveTo>
                    <a:cubicBezTo>
                      <a:pt x="0" y="705"/>
                      <a:pt x="0" y="390"/>
                      <a:pt x="194" y="195"/>
                    </a:cubicBezTo>
                    <a:cubicBezTo>
                      <a:pt x="389" y="0"/>
                      <a:pt x="705" y="0"/>
                      <a:pt x="899" y="195"/>
                    </a:cubicBezTo>
                    <a:cubicBezTo>
                      <a:pt x="1094" y="390"/>
                      <a:pt x="1094" y="705"/>
                      <a:pt x="899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solidFill>
                <a:srgbClr val="A7B3B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6" name="Google Shape;516;p6"/>
              <p:cNvSpPr/>
              <p:nvPr/>
            </p:nvSpPr>
            <p:spPr>
              <a:xfrm>
                <a:off x="322555" y="131441"/>
                <a:ext cx="48278" cy="48279"/>
              </a:xfrm>
              <a:custGeom>
                <a:rect b="b" l="l" r="r" t="t"/>
                <a:pathLst>
                  <a:path extrusionOk="0" h="1095" w="1094">
                    <a:moveTo>
                      <a:pt x="194" y="900"/>
                    </a:moveTo>
                    <a:cubicBezTo>
                      <a:pt x="0" y="705"/>
                      <a:pt x="0" y="389"/>
                      <a:pt x="194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4" y="389"/>
                      <a:pt x="1094" y="705"/>
                      <a:pt x="900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solidFill>
                <a:srgbClr val="A7B3B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7" name="Google Shape;517;p6"/>
              <p:cNvSpPr/>
              <p:nvPr/>
            </p:nvSpPr>
            <p:spPr>
              <a:xfrm>
                <a:off x="255386" y="204908"/>
                <a:ext cx="42000" cy="44100"/>
              </a:xfrm>
              <a:prstGeom prst="ellipse">
                <a:avLst/>
              </a:prstGeom>
              <a:solidFill>
                <a:srgbClr val="A7B3B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8" name="Google Shape;518;p6"/>
              <p:cNvSpPr/>
              <p:nvPr/>
            </p:nvSpPr>
            <p:spPr>
              <a:xfrm>
                <a:off x="184018" y="276275"/>
                <a:ext cx="42000" cy="44100"/>
              </a:xfrm>
              <a:prstGeom prst="ellipse">
                <a:avLst/>
              </a:prstGeom>
              <a:solidFill>
                <a:srgbClr val="A7B3B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9" name="Google Shape;519;p6"/>
              <p:cNvSpPr/>
              <p:nvPr/>
            </p:nvSpPr>
            <p:spPr>
              <a:xfrm>
                <a:off x="110552" y="345544"/>
                <a:ext cx="48279" cy="48278"/>
              </a:xfrm>
              <a:custGeom>
                <a:rect b="b" l="l" r="r" t="t"/>
                <a:pathLst>
                  <a:path extrusionOk="0" h="1094" w="1095">
                    <a:moveTo>
                      <a:pt x="195" y="899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90" y="0"/>
                      <a:pt x="705" y="0"/>
                      <a:pt x="900" y="194"/>
                    </a:cubicBezTo>
                    <a:cubicBezTo>
                      <a:pt x="1095" y="389"/>
                      <a:pt x="1095" y="705"/>
                      <a:pt x="900" y="899"/>
                    </a:cubicBezTo>
                    <a:cubicBezTo>
                      <a:pt x="705" y="1094"/>
                      <a:pt x="390" y="1094"/>
                      <a:pt x="195" y="899"/>
                    </a:cubicBezTo>
                    <a:close/>
                  </a:path>
                </a:pathLst>
              </a:custGeom>
              <a:solidFill>
                <a:srgbClr val="A7B3B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0" name="Google Shape;520;p6"/>
              <p:cNvSpPr/>
              <p:nvPr/>
            </p:nvSpPr>
            <p:spPr>
              <a:xfrm>
                <a:off x="39184" y="416911"/>
                <a:ext cx="48279" cy="48279"/>
              </a:xfrm>
              <a:custGeom>
                <a:rect b="b" l="l" r="r" t="t"/>
                <a:pathLst>
                  <a:path extrusionOk="0" h="1095" w="1095">
                    <a:moveTo>
                      <a:pt x="195" y="900"/>
                    </a:moveTo>
                    <a:cubicBezTo>
                      <a:pt x="0" y="706"/>
                      <a:pt x="0" y="390"/>
                      <a:pt x="195" y="195"/>
                    </a:cubicBezTo>
                    <a:cubicBezTo>
                      <a:pt x="390" y="0"/>
                      <a:pt x="706" y="0"/>
                      <a:pt x="900" y="195"/>
                    </a:cubicBezTo>
                    <a:cubicBezTo>
                      <a:pt x="1095" y="390"/>
                      <a:pt x="1095" y="706"/>
                      <a:pt x="900" y="900"/>
                    </a:cubicBezTo>
                    <a:cubicBezTo>
                      <a:pt x="706" y="1095"/>
                      <a:pt x="390" y="1095"/>
                      <a:pt x="195" y="900"/>
                    </a:cubicBezTo>
                    <a:close/>
                  </a:path>
                </a:pathLst>
              </a:custGeom>
              <a:solidFill>
                <a:srgbClr val="A7B3B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21" name="Google Shape;521;p6"/>
            <p:cNvGrpSpPr/>
            <p:nvPr/>
          </p:nvGrpSpPr>
          <p:grpSpPr>
            <a:xfrm flipH="1">
              <a:off x="8329138" y="-639686"/>
              <a:ext cx="1507871" cy="1510263"/>
              <a:chOff x="39184" y="-151930"/>
              <a:chExt cx="1309825" cy="1311903"/>
            </a:xfrm>
          </p:grpSpPr>
          <p:sp>
            <p:nvSpPr>
              <p:cNvPr id="522" name="Google Shape;522;p6"/>
              <p:cNvSpPr/>
              <p:nvPr/>
            </p:nvSpPr>
            <p:spPr>
              <a:xfrm>
                <a:off x="1304909" y="544953"/>
                <a:ext cx="44100" cy="44100"/>
              </a:xfrm>
              <a:prstGeom prst="ellipse">
                <a:avLst/>
              </a:prstGeom>
              <a:solidFill>
                <a:srgbClr val="E0B4A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3" name="Google Shape;523;p6"/>
              <p:cNvSpPr/>
              <p:nvPr/>
            </p:nvSpPr>
            <p:spPr>
              <a:xfrm>
                <a:off x="1231442" y="614221"/>
                <a:ext cx="48279" cy="48278"/>
              </a:xfrm>
              <a:custGeom>
                <a:rect b="b" l="l" r="r" t="t"/>
                <a:pathLst>
                  <a:path extrusionOk="0" h="1094" w="1095">
                    <a:moveTo>
                      <a:pt x="195" y="900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90" y="0"/>
                      <a:pt x="706" y="0"/>
                      <a:pt x="900" y="194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6" y="1094"/>
                      <a:pt x="390" y="1094"/>
                      <a:pt x="195" y="900"/>
                    </a:cubicBezTo>
                    <a:close/>
                  </a:path>
                </a:pathLst>
              </a:custGeom>
              <a:solidFill>
                <a:srgbClr val="E0B4A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4" name="Google Shape;524;p6"/>
              <p:cNvSpPr/>
              <p:nvPr/>
            </p:nvSpPr>
            <p:spPr>
              <a:xfrm>
                <a:off x="1160075" y="685588"/>
                <a:ext cx="48278" cy="48278"/>
              </a:xfrm>
              <a:custGeom>
                <a:rect b="b" l="l" r="r" t="t"/>
                <a:pathLst>
                  <a:path extrusionOk="0" h="1094" w="1094">
                    <a:moveTo>
                      <a:pt x="194" y="899"/>
                    </a:moveTo>
                    <a:cubicBezTo>
                      <a:pt x="0" y="705"/>
                      <a:pt x="0" y="389"/>
                      <a:pt x="194" y="194"/>
                    </a:cubicBezTo>
                    <a:cubicBezTo>
                      <a:pt x="389" y="0"/>
                      <a:pt x="705" y="0"/>
                      <a:pt x="899" y="194"/>
                    </a:cubicBezTo>
                    <a:cubicBezTo>
                      <a:pt x="1094" y="389"/>
                      <a:pt x="1094" y="705"/>
                      <a:pt x="899" y="899"/>
                    </a:cubicBezTo>
                    <a:cubicBezTo>
                      <a:pt x="705" y="1094"/>
                      <a:pt x="389" y="1094"/>
                      <a:pt x="194" y="899"/>
                    </a:cubicBezTo>
                    <a:close/>
                  </a:path>
                </a:pathLst>
              </a:custGeom>
              <a:solidFill>
                <a:srgbClr val="E0B4A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5" name="Google Shape;525;p6"/>
              <p:cNvSpPr/>
              <p:nvPr/>
            </p:nvSpPr>
            <p:spPr>
              <a:xfrm>
                <a:off x="1088707" y="756956"/>
                <a:ext cx="48278" cy="48279"/>
              </a:xfrm>
              <a:custGeom>
                <a:rect b="b" l="l" r="r" t="t"/>
                <a:pathLst>
                  <a:path extrusionOk="0" h="1095" w="1094">
                    <a:moveTo>
                      <a:pt x="194" y="900"/>
                    </a:moveTo>
                    <a:cubicBezTo>
                      <a:pt x="0" y="706"/>
                      <a:pt x="0" y="390"/>
                      <a:pt x="194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4" y="390"/>
                      <a:pt x="1094" y="706"/>
                      <a:pt x="900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solidFill>
                <a:srgbClr val="E0B4A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6" name="Google Shape;526;p6"/>
              <p:cNvSpPr/>
              <p:nvPr/>
            </p:nvSpPr>
            <p:spPr>
              <a:xfrm>
                <a:off x="1019439" y="828324"/>
                <a:ext cx="46178" cy="46179"/>
              </a:xfrm>
              <a:custGeom>
                <a:rect b="b" l="l" r="r" t="t"/>
                <a:pathLst>
                  <a:path extrusionOk="0" h="1095" w="1094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4" y="390"/>
                      <a:pt x="1094" y="705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solidFill>
                <a:srgbClr val="E0B4A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7" name="Google Shape;527;p6"/>
              <p:cNvSpPr/>
              <p:nvPr/>
            </p:nvSpPr>
            <p:spPr>
              <a:xfrm>
                <a:off x="948072" y="899691"/>
                <a:ext cx="48279" cy="46179"/>
              </a:xfrm>
              <a:custGeom>
                <a:rect b="b" l="l" r="r" t="t"/>
                <a:pathLst>
                  <a:path extrusionOk="0" h="1095" w="1095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solidFill>
                <a:srgbClr val="E0B4A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8" name="Google Shape;528;p6"/>
              <p:cNvSpPr/>
              <p:nvPr/>
            </p:nvSpPr>
            <p:spPr>
              <a:xfrm>
                <a:off x="876704" y="968960"/>
                <a:ext cx="48279" cy="48278"/>
              </a:xfrm>
              <a:custGeom>
                <a:rect b="b" l="l" r="r" t="t"/>
                <a:pathLst>
                  <a:path extrusionOk="0" h="1094" w="1095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4"/>
                      <a:pt x="390" y="1094"/>
                      <a:pt x="195" y="900"/>
                    </a:cubicBezTo>
                    <a:close/>
                  </a:path>
                </a:pathLst>
              </a:custGeom>
              <a:solidFill>
                <a:srgbClr val="E0B4A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9" name="Google Shape;529;p6"/>
              <p:cNvSpPr/>
              <p:nvPr/>
            </p:nvSpPr>
            <p:spPr>
              <a:xfrm>
                <a:off x="805336" y="1040328"/>
                <a:ext cx="48279" cy="48278"/>
              </a:xfrm>
              <a:custGeom>
                <a:rect b="b" l="l" r="r" t="t"/>
                <a:pathLst>
                  <a:path extrusionOk="0" h="1094" w="1095">
                    <a:moveTo>
                      <a:pt x="195" y="900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90" y="0"/>
                      <a:pt x="706" y="0"/>
                      <a:pt x="900" y="194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6" y="1094"/>
                      <a:pt x="390" y="1094"/>
                      <a:pt x="195" y="900"/>
                    </a:cubicBezTo>
                    <a:close/>
                  </a:path>
                </a:pathLst>
              </a:custGeom>
              <a:solidFill>
                <a:srgbClr val="E0B4A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0" name="Google Shape;530;p6"/>
              <p:cNvSpPr/>
              <p:nvPr/>
            </p:nvSpPr>
            <p:spPr>
              <a:xfrm>
                <a:off x="733969" y="1111695"/>
                <a:ext cx="48278" cy="48278"/>
              </a:xfrm>
              <a:custGeom>
                <a:rect b="b" l="l" r="r" t="t"/>
                <a:pathLst>
                  <a:path extrusionOk="0" h="1094" w="1094">
                    <a:moveTo>
                      <a:pt x="194" y="899"/>
                    </a:moveTo>
                    <a:cubicBezTo>
                      <a:pt x="0" y="705"/>
                      <a:pt x="0" y="389"/>
                      <a:pt x="194" y="194"/>
                    </a:cubicBezTo>
                    <a:cubicBezTo>
                      <a:pt x="389" y="0"/>
                      <a:pt x="705" y="0"/>
                      <a:pt x="899" y="194"/>
                    </a:cubicBezTo>
                    <a:cubicBezTo>
                      <a:pt x="1094" y="389"/>
                      <a:pt x="1094" y="705"/>
                      <a:pt x="899" y="899"/>
                    </a:cubicBezTo>
                    <a:cubicBezTo>
                      <a:pt x="705" y="1094"/>
                      <a:pt x="389" y="1094"/>
                      <a:pt x="194" y="899"/>
                    </a:cubicBezTo>
                    <a:close/>
                  </a:path>
                </a:pathLst>
              </a:custGeom>
              <a:solidFill>
                <a:srgbClr val="E0B4A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1" name="Google Shape;531;p6"/>
              <p:cNvSpPr/>
              <p:nvPr/>
            </p:nvSpPr>
            <p:spPr>
              <a:xfrm>
                <a:off x="1244036" y="486180"/>
                <a:ext cx="48279" cy="48279"/>
              </a:xfrm>
              <a:custGeom>
                <a:rect b="b" l="l" r="r" t="t"/>
                <a:pathLst>
                  <a:path extrusionOk="0" h="1095" w="1095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90" y="0"/>
                      <a:pt x="706" y="0"/>
                      <a:pt x="900" y="195"/>
                    </a:cubicBezTo>
                    <a:cubicBezTo>
                      <a:pt x="1095" y="390"/>
                      <a:pt x="1095" y="705"/>
                      <a:pt x="900" y="900"/>
                    </a:cubicBezTo>
                    <a:cubicBezTo>
                      <a:pt x="706" y="1095"/>
                      <a:pt x="390" y="1095"/>
                      <a:pt x="195" y="900"/>
                    </a:cubicBezTo>
                    <a:close/>
                  </a:path>
                </a:pathLst>
              </a:custGeom>
              <a:solidFill>
                <a:srgbClr val="E0B4A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2" name="Google Shape;532;p6"/>
              <p:cNvSpPr/>
              <p:nvPr/>
            </p:nvSpPr>
            <p:spPr>
              <a:xfrm>
                <a:off x="1174769" y="557547"/>
                <a:ext cx="46178" cy="46179"/>
              </a:xfrm>
              <a:custGeom>
                <a:rect b="b" l="l" r="r" t="t"/>
                <a:pathLst>
                  <a:path extrusionOk="0" h="1095" w="1094">
                    <a:moveTo>
                      <a:pt x="194" y="900"/>
                    </a:moveTo>
                    <a:cubicBezTo>
                      <a:pt x="0" y="705"/>
                      <a:pt x="0" y="389"/>
                      <a:pt x="194" y="195"/>
                    </a:cubicBezTo>
                    <a:cubicBezTo>
                      <a:pt x="389" y="0"/>
                      <a:pt x="705" y="0"/>
                      <a:pt x="899" y="195"/>
                    </a:cubicBezTo>
                    <a:cubicBezTo>
                      <a:pt x="1094" y="389"/>
                      <a:pt x="1094" y="705"/>
                      <a:pt x="899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solidFill>
                <a:srgbClr val="E0B4A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3" name="Google Shape;533;p6"/>
              <p:cNvSpPr/>
              <p:nvPr/>
            </p:nvSpPr>
            <p:spPr>
              <a:xfrm>
                <a:off x="1105499" y="628915"/>
                <a:ext cx="44100" cy="44100"/>
              </a:xfrm>
              <a:prstGeom prst="ellipse">
                <a:avLst/>
              </a:prstGeom>
              <a:solidFill>
                <a:srgbClr val="E0B4A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4" name="Google Shape;534;p6"/>
              <p:cNvSpPr/>
              <p:nvPr/>
            </p:nvSpPr>
            <p:spPr>
              <a:xfrm>
                <a:off x="1034132" y="700282"/>
                <a:ext cx="44100" cy="44100"/>
              </a:xfrm>
              <a:prstGeom prst="ellipse">
                <a:avLst/>
              </a:prstGeom>
              <a:solidFill>
                <a:srgbClr val="E0B4A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5" name="Google Shape;535;p6"/>
              <p:cNvSpPr/>
              <p:nvPr/>
            </p:nvSpPr>
            <p:spPr>
              <a:xfrm>
                <a:off x="960666" y="769550"/>
                <a:ext cx="48279" cy="48279"/>
              </a:xfrm>
              <a:custGeom>
                <a:rect b="b" l="l" r="r" t="t"/>
                <a:pathLst>
                  <a:path extrusionOk="0" h="1095" w="1095">
                    <a:moveTo>
                      <a:pt x="195" y="900"/>
                    </a:moveTo>
                    <a:cubicBezTo>
                      <a:pt x="0" y="706"/>
                      <a:pt x="0" y="390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90"/>
                      <a:pt x="1095" y="706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solidFill>
                <a:srgbClr val="E0B4A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6" name="Google Shape;536;p6"/>
              <p:cNvSpPr/>
              <p:nvPr/>
            </p:nvSpPr>
            <p:spPr>
              <a:xfrm>
                <a:off x="889298" y="840918"/>
                <a:ext cx="48279" cy="48279"/>
              </a:xfrm>
              <a:custGeom>
                <a:rect b="b" l="l" r="r" t="t"/>
                <a:pathLst>
                  <a:path extrusionOk="0" h="1095" w="1095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90"/>
                      <a:pt x="1095" y="705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solidFill>
                <a:srgbClr val="E0B4A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7" name="Google Shape;537;p6"/>
              <p:cNvSpPr/>
              <p:nvPr/>
            </p:nvSpPr>
            <p:spPr>
              <a:xfrm>
                <a:off x="817931" y="912285"/>
                <a:ext cx="48279" cy="48279"/>
              </a:xfrm>
              <a:custGeom>
                <a:rect b="b" l="l" r="r" t="t"/>
                <a:pathLst>
                  <a:path extrusionOk="0" h="1095" w="1095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90" y="0"/>
                      <a:pt x="706" y="0"/>
                      <a:pt x="900" y="195"/>
                    </a:cubicBezTo>
                    <a:cubicBezTo>
                      <a:pt x="1095" y="390"/>
                      <a:pt x="1095" y="705"/>
                      <a:pt x="900" y="900"/>
                    </a:cubicBezTo>
                    <a:cubicBezTo>
                      <a:pt x="706" y="1095"/>
                      <a:pt x="390" y="1095"/>
                      <a:pt x="195" y="900"/>
                    </a:cubicBezTo>
                    <a:close/>
                  </a:path>
                </a:pathLst>
              </a:custGeom>
              <a:solidFill>
                <a:srgbClr val="E0B4A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8" name="Google Shape;538;p6"/>
              <p:cNvSpPr/>
              <p:nvPr/>
            </p:nvSpPr>
            <p:spPr>
              <a:xfrm>
                <a:off x="748662" y="983653"/>
                <a:ext cx="46178" cy="46179"/>
              </a:xfrm>
              <a:custGeom>
                <a:rect b="b" l="l" r="r" t="t"/>
                <a:pathLst>
                  <a:path extrusionOk="0" h="1095" w="1094">
                    <a:moveTo>
                      <a:pt x="194" y="900"/>
                    </a:moveTo>
                    <a:cubicBezTo>
                      <a:pt x="0" y="705"/>
                      <a:pt x="0" y="389"/>
                      <a:pt x="194" y="195"/>
                    </a:cubicBezTo>
                    <a:cubicBezTo>
                      <a:pt x="389" y="0"/>
                      <a:pt x="705" y="0"/>
                      <a:pt x="899" y="195"/>
                    </a:cubicBezTo>
                    <a:cubicBezTo>
                      <a:pt x="1094" y="389"/>
                      <a:pt x="1094" y="705"/>
                      <a:pt x="899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solidFill>
                <a:srgbClr val="E0B4A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9" name="Google Shape;539;p6"/>
              <p:cNvSpPr/>
              <p:nvPr/>
            </p:nvSpPr>
            <p:spPr>
              <a:xfrm>
                <a:off x="677294" y="1052922"/>
                <a:ext cx="46178" cy="48278"/>
              </a:xfrm>
              <a:custGeom>
                <a:rect b="b" l="l" r="r" t="t"/>
                <a:pathLst>
                  <a:path extrusionOk="0" h="1094" w="1094">
                    <a:moveTo>
                      <a:pt x="194" y="900"/>
                    </a:moveTo>
                    <a:cubicBezTo>
                      <a:pt x="0" y="705"/>
                      <a:pt x="0" y="389"/>
                      <a:pt x="194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4" y="389"/>
                      <a:pt x="1094" y="705"/>
                      <a:pt x="900" y="900"/>
                    </a:cubicBezTo>
                    <a:cubicBezTo>
                      <a:pt x="705" y="1094"/>
                      <a:pt x="389" y="1094"/>
                      <a:pt x="194" y="900"/>
                    </a:cubicBezTo>
                    <a:close/>
                  </a:path>
                </a:pathLst>
              </a:custGeom>
              <a:solidFill>
                <a:srgbClr val="E0B4A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0" name="Google Shape;540;p6"/>
              <p:cNvSpPr/>
              <p:nvPr/>
            </p:nvSpPr>
            <p:spPr>
              <a:xfrm>
                <a:off x="1187363" y="427407"/>
                <a:ext cx="48278" cy="48279"/>
              </a:xfrm>
              <a:custGeom>
                <a:rect b="b" l="l" r="r" t="t"/>
                <a:pathLst>
                  <a:path extrusionOk="0" h="1095" w="1094">
                    <a:moveTo>
                      <a:pt x="194" y="900"/>
                    </a:moveTo>
                    <a:cubicBezTo>
                      <a:pt x="0" y="705"/>
                      <a:pt x="0" y="390"/>
                      <a:pt x="194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4" y="390"/>
                      <a:pt x="1094" y="705"/>
                      <a:pt x="900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solidFill>
                <a:srgbClr val="E0B4A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1" name="Google Shape;541;p6"/>
              <p:cNvSpPr/>
              <p:nvPr/>
            </p:nvSpPr>
            <p:spPr>
              <a:xfrm>
                <a:off x="1115995" y="498774"/>
                <a:ext cx="48278" cy="48279"/>
              </a:xfrm>
              <a:custGeom>
                <a:rect b="b" l="l" r="r" t="t"/>
                <a:pathLst>
                  <a:path extrusionOk="0" h="1095" w="1094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4" y="390"/>
                      <a:pt x="1094" y="705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solidFill>
                <a:srgbClr val="E0B4A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2" name="Google Shape;542;p6"/>
              <p:cNvSpPr/>
              <p:nvPr/>
            </p:nvSpPr>
            <p:spPr>
              <a:xfrm>
                <a:off x="1046726" y="572240"/>
                <a:ext cx="44100" cy="44100"/>
              </a:xfrm>
              <a:prstGeom prst="ellipse">
                <a:avLst/>
              </a:prstGeom>
              <a:solidFill>
                <a:srgbClr val="E0B4A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3" name="Google Shape;543;p6"/>
              <p:cNvSpPr/>
              <p:nvPr/>
            </p:nvSpPr>
            <p:spPr>
              <a:xfrm>
                <a:off x="975359" y="643608"/>
                <a:ext cx="44100" cy="42000"/>
              </a:xfrm>
              <a:prstGeom prst="ellipse">
                <a:avLst/>
              </a:prstGeom>
              <a:solidFill>
                <a:srgbClr val="E0B4A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4" name="Google Shape;544;p6"/>
              <p:cNvSpPr/>
              <p:nvPr/>
            </p:nvSpPr>
            <p:spPr>
              <a:xfrm>
                <a:off x="901893" y="710777"/>
                <a:ext cx="48279" cy="48278"/>
              </a:xfrm>
              <a:custGeom>
                <a:rect b="b" l="l" r="r" t="t"/>
                <a:pathLst>
                  <a:path extrusionOk="0" h="1094" w="1095">
                    <a:moveTo>
                      <a:pt x="195" y="900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90" y="0"/>
                      <a:pt x="706" y="0"/>
                      <a:pt x="900" y="194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6" y="1094"/>
                      <a:pt x="390" y="1094"/>
                      <a:pt x="195" y="900"/>
                    </a:cubicBezTo>
                    <a:close/>
                  </a:path>
                </a:pathLst>
              </a:custGeom>
              <a:solidFill>
                <a:srgbClr val="E0B4A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5" name="Google Shape;545;p6"/>
              <p:cNvSpPr/>
              <p:nvPr/>
            </p:nvSpPr>
            <p:spPr>
              <a:xfrm>
                <a:off x="832623" y="782145"/>
                <a:ext cx="46178" cy="48278"/>
              </a:xfrm>
              <a:custGeom>
                <a:rect b="b" l="l" r="r" t="t"/>
                <a:pathLst>
                  <a:path extrusionOk="0" h="1094" w="1094">
                    <a:moveTo>
                      <a:pt x="194" y="899"/>
                    </a:moveTo>
                    <a:cubicBezTo>
                      <a:pt x="0" y="705"/>
                      <a:pt x="0" y="389"/>
                      <a:pt x="194" y="194"/>
                    </a:cubicBezTo>
                    <a:cubicBezTo>
                      <a:pt x="389" y="0"/>
                      <a:pt x="705" y="0"/>
                      <a:pt x="899" y="194"/>
                    </a:cubicBezTo>
                    <a:cubicBezTo>
                      <a:pt x="1094" y="389"/>
                      <a:pt x="1094" y="705"/>
                      <a:pt x="899" y="899"/>
                    </a:cubicBezTo>
                    <a:cubicBezTo>
                      <a:pt x="705" y="1094"/>
                      <a:pt x="389" y="1094"/>
                      <a:pt x="194" y="899"/>
                    </a:cubicBezTo>
                    <a:close/>
                  </a:path>
                </a:pathLst>
              </a:custGeom>
              <a:solidFill>
                <a:srgbClr val="E0B4A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6" name="Google Shape;546;p6"/>
              <p:cNvSpPr/>
              <p:nvPr/>
            </p:nvSpPr>
            <p:spPr>
              <a:xfrm>
                <a:off x="761256" y="853512"/>
                <a:ext cx="48278" cy="48279"/>
              </a:xfrm>
              <a:custGeom>
                <a:rect b="b" l="l" r="r" t="t"/>
                <a:pathLst>
                  <a:path extrusionOk="0" h="1095" w="1094">
                    <a:moveTo>
                      <a:pt x="194" y="900"/>
                    </a:moveTo>
                    <a:cubicBezTo>
                      <a:pt x="0" y="706"/>
                      <a:pt x="0" y="390"/>
                      <a:pt x="194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4" y="390"/>
                      <a:pt x="1094" y="706"/>
                      <a:pt x="900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solidFill>
                <a:srgbClr val="E0B4A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7" name="Google Shape;547;p6"/>
              <p:cNvSpPr/>
              <p:nvPr/>
            </p:nvSpPr>
            <p:spPr>
              <a:xfrm>
                <a:off x="689888" y="924880"/>
                <a:ext cx="48278" cy="48279"/>
              </a:xfrm>
              <a:custGeom>
                <a:rect b="b" l="l" r="r" t="t"/>
                <a:pathLst>
                  <a:path extrusionOk="0" h="1095" w="1094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4" y="390"/>
                      <a:pt x="1094" y="705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solidFill>
                <a:srgbClr val="E0B4A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8" name="Google Shape;548;p6"/>
              <p:cNvSpPr/>
              <p:nvPr/>
            </p:nvSpPr>
            <p:spPr>
              <a:xfrm>
                <a:off x="618521" y="996247"/>
                <a:ext cx="48279" cy="48279"/>
              </a:xfrm>
              <a:custGeom>
                <a:rect b="b" l="l" r="r" t="t"/>
                <a:pathLst>
                  <a:path extrusionOk="0" h="1095" w="1095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solidFill>
                <a:srgbClr val="E0B4A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9" name="Google Shape;549;p6"/>
              <p:cNvSpPr/>
              <p:nvPr/>
            </p:nvSpPr>
            <p:spPr>
              <a:xfrm>
                <a:off x="1128589" y="370732"/>
                <a:ext cx="48279" cy="46178"/>
              </a:xfrm>
              <a:custGeom>
                <a:rect b="b" l="l" r="r" t="t"/>
                <a:pathLst>
                  <a:path extrusionOk="0" h="1094" w="1095">
                    <a:moveTo>
                      <a:pt x="195" y="899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89" y="0"/>
                      <a:pt x="705" y="0"/>
                      <a:pt x="900" y="194"/>
                    </a:cubicBezTo>
                    <a:cubicBezTo>
                      <a:pt x="1095" y="389"/>
                      <a:pt x="1095" y="705"/>
                      <a:pt x="900" y="899"/>
                    </a:cubicBezTo>
                    <a:cubicBezTo>
                      <a:pt x="705" y="1094"/>
                      <a:pt x="389" y="1094"/>
                      <a:pt x="195" y="899"/>
                    </a:cubicBezTo>
                    <a:close/>
                  </a:path>
                </a:pathLst>
              </a:custGeom>
              <a:solidFill>
                <a:srgbClr val="E0B4A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0" name="Google Shape;550;p6"/>
              <p:cNvSpPr/>
              <p:nvPr/>
            </p:nvSpPr>
            <p:spPr>
              <a:xfrm>
                <a:off x="1057221" y="440001"/>
                <a:ext cx="48279" cy="48279"/>
              </a:xfrm>
              <a:custGeom>
                <a:rect b="b" l="l" r="r" t="t"/>
                <a:pathLst>
                  <a:path extrusionOk="0" h="1095" w="1095">
                    <a:moveTo>
                      <a:pt x="195" y="900"/>
                    </a:moveTo>
                    <a:cubicBezTo>
                      <a:pt x="0" y="706"/>
                      <a:pt x="0" y="390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90"/>
                      <a:pt x="1095" y="706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solidFill>
                <a:srgbClr val="E0B4A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1" name="Google Shape;551;p6"/>
              <p:cNvSpPr/>
              <p:nvPr/>
            </p:nvSpPr>
            <p:spPr>
              <a:xfrm>
                <a:off x="985854" y="511368"/>
                <a:ext cx="48279" cy="48279"/>
              </a:xfrm>
              <a:custGeom>
                <a:rect b="b" l="l" r="r" t="t"/>
                <a:pathLst>
                  <a:path extrusionOk="0" h="1095" w="1095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90"/>
                      <a:pt x="1095" y="705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solidFill>
                <a:srgbClr val="E0B4A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2" name="Google Shape;552;p6"/>
              <p:cNvSpPr/>
              <p:nvPr/>
            </p:nvSpPr>
            <p:spPr>
              <a:xfrm>
                <a:off x="916585" y="582736"/>
                <a:ext cx="46179" cy="48279"/>
              </a:xfrm>
              <a:custGeom>
                <a:rect b="b" l="l" r="r" t="t"/>
                <a:pathLst>
                  <a:path extrusionOk="0" h="1095" w="1095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90" y="0"/>
                      <a:pt x="706" y="0"/>
                      <a:pt x="900" y="195"/>
                    </a:cubicBezTo>
                    <a:cubicBezTo>
                      <a:pt x="1095" y="390"/>
                      <a:pt x="1095" y="705"/>
                      <a:pt x="900" y="900"/>
                    </a:cubicBezTo>
                    <a:cubicBezTo>
                      <a:pt x="706" y="1095"/>
                      <a:pt x="390" y="1095"/>
                      <a:pt x="195" y="900"/>
                    </a:cubicBezTo>
                    <a:close/>
                  </a:path>
                </a:pathLst>
              </a:custGeom>
              <a:solidFill>
                <a:srgbClr val="E0B4A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3" name="Google Shape;553;p6"/>
              <p:cNvSpPr/>
              <p:nvPr/>
            </p:nvSpPr>
            <p:spPr>
              <a:xfrm>
                <a:off x="845218" y="654104"/>
                <a:ext cx="48278" cy="48278"/>
              </a:xfrm>
              <a:custGeom>
                <a:rect b="b" l="l" r="r" t="t"/>
                <a:pathLst>
                  <a:path extrusionOk="0" h="1094" w="1094">
                    <a:moveTo>
                      <a:pt x="194" y="900"/>
                    </a:moveTo>
                    <a:cubicBezTo>
                      <a:pt x="0" y="705"/>
                      <a:pt x="0" y="389"/>
                      <a:pt x="194" y="195"/>
                    </a:cubicBezTo>
                    <a:cubicBezTo>
                      <a:pt x="389" y="0"/>
                      <a:pt x="705" y="0"/>
                      <a:pt x="899" y="195"/>
                    </a:cubicBezTo>
                    <a:cubicBezTo>
                      <a:pt x="1094" y="389"/>
                      <a:pt x="1094" y="705"/>
                      <a:pt x="899" y="900"/>
                    </a:cubicBezTo>
                    <a:cubicBezTo>
                      <a:pt x="705" y="1094"/>
                      <a:pt x="389" y="1094"/>
                      <a:pt x="194" y="900"/>
                    </a:cubicBezTo>
                    <a:close/>
                  </a:path>
                </a:pathLst>
              </a:custGeom>
              <a:solidFill>
                <a:srgbClr val="E0B4A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4" name="Google Shape;554;p6"/>
              <p:cNvSpPr/>
              <p:nvPr/>
            </p:nvSpPr>
            <p:spPr>
              <a:xfrm>
                <a:off x="775949" y="727570"/>
                <a:ext cx="44100" cy="42000"/>
              </a:xfrm>
              <a:prstGeom prst="ellipse">
                <a:avLst/>
              </a:prstGeom>
              <a:solidFill>
                <a:srgbClr val="E0B4A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5" name="Google Shape;555;p6"/>
              <p:cNvSpPr/>
              <p:nvPr/>
            </p:nvSpPr>
            <p:spPr>
              <a:xfrm>
                <a:off x="702483" y="796839"/>
                <a:ext cx="48279" cy="46178"/>
              </a:xfrm>
              <a:custGeom>
                <a:rect b="b" l="l" r="r" t="t"/>
                <a:pathLst>
                  <a:path extrusionOk="0" h="1094" w="1095">
                    <a:moveTo>
                      <a:pt x="195" y="899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89" y="0"/>
                      <a:pt x="705" y="0"/>
                      <a:pt x="900" y="194"/>
                    </a:cubicBezTo>
                    <a:cubicBezTo>
                      <a:pt x="1095" y="389"/>
                      <a:pt x="1095" y="705"/>
                      <a:pt x="900" y="899"/>
                    </a:cubicBezTo>
                    <a:cubicBezTo>
                      <a:pt x="705" y="1094"/>
                      <a:pt x="389" y="1094"/>
                      <a:pt x="195" y="899"/>
                    </a:cubicBezTo>
                    <a:close/>
                  </a:path>
                </a:pathLst>
              </a:custGeom>
              <a:solidFill>
                <a:srgbClr val="E0B4A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6" name="Google Shape;556;p6"/>
              <p:cNvSpPr/>
              <p:nvPr/>
            </p:nvSpPr>
            <p:spPr>
              <a:xfrm>
                <a:off x="631115" y="866107"/>
                <a:ext cx="48279" cy="48279"/>
              </a:xfrm>
              <a:custGeom>
                <a:rect b="b" l="l" r="r" t="t"/>
                <a:pathLst>
                  <a:path extrusionOk="0" h="1095" w="1095">
                    <a:moveTo>
                      <a:pt x="195" y="900"/>
                    </a:moveTo>
                    <a:cubicBezTo>
                      <a:pt x="0" y="706"/>
                      <a:pt x="0" y="390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90"/>
                      <a:pt x="1095" y="706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solidFill>
                <a:srgbClr val="E0B4A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7" name="Google Shape;557;p6"/>
              <p:cNvSpPr/>
              <p:nvPr/>
            </p:nvSpPr>
            <p:spPr>
              <a:xfrm>
                <a:off x="559747" y="937475"/>
                <a:ext cx="48279" cy="48279"/>
              </a:xfrm>
              <a:custGeom>
                <a:rect b="b" l="l" r="r" t="t"/>
                <a:pathLst>
                  <a:path extrusionOk="0" h="1095" w="1095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90"/>
                      <a:pt x="1095" y="705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solidFill>
                <a:srgbClr val="E0B4A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8" name="Google Shape;558;p6"/>
              <p:cNvSpPr/>
              <p:nvPr/>
            </p:nvSpPr>
            <p:spPr>
              <a:xfrm>
                <a:off x="1071915" y="311959"/>
                <a:ext cx="46179" cy="48278"/>
              </a:xfrm>
              <a:custGeom>
                <a:rect b="b" l="l" r="r" t="t"/>
                <a:pathLst>
                  <a:path extrusionOk="0" h="1094" w="1095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4"/>
                      <a:pt x="390" y="1094"/>
                      <a:pt x="195" y="900"/>
                    </a:cubicBezTo>
                    <a:close/>
                  </a:path>
                </a:pathLst>
              </a:custGeom>
              <a:solidFill>
                <a:srgbClr val="E0B4A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9" name="Google Shape;559;p6"/>
              <p:cNvSpPr/>
              <p:nvPr/>
            </p:nvSpPr>
            <p:spPr>
              <a:xfrm>
                <a:off x="1000547" y="383327"/>
                <a:ext cx="48279" cy="48278"/>
              </a:xfrm>
              <a:custGeom>
                <a:rect b="b" l="l" r="r" t="t"/>
                <a:pathLst>
                  <a:path extrusionOk="0" h="1094" w="1095">
                    <a:moveTo>
                      <a:pt x="195" y="900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90" y="0"/>
                      <a:pt x="705" y="0"/>
                      <a:pt x="900" y="194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4"/>
                      <a:pt x="390" y="1094"/>
                      <a:pt x="195" y="900"/>
                    </a:cubicBezTo>
                    <a:close/>
                  </a:path>
                </a:pathLst>
              </a:custGeom>
              <a:solidFill>
                <a:srgbClr val="E0B4A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0" name="Google Shape;560;p6"/>
              <p:cNvSpPr/>
              <p:nvPr/>
            </p:nvSpPr>
            <p:spPr>
              <a:xfrm>
                <a:off x="929180" y="454694"/>
                <a:ext cx="48278" cy="46179"/>
              </a:xfrm>
              <a:custGeom>
                <a:rect b="b" l="l" r="r" t="t"/>
                <a:pathLst>
                  <a:path extrusionOk="0" h="1095" w="1094">
                    <a:moveTo>
                      <a:pt x="194" y="900"/>
                    </a:moveTo>
                    <a:cubicBezTo>
                      <a:pt x="0" y="706"/>
                      <a:pt x="0" y="390"/>
                      <a:pt x="194" y="195"/>
                    </a:cubicBezTo>
                    <a:cubicBezTo>
                      <a:pt x="389" y="0"/>
                      <a:pt x="705" y="0"/>
                      <a:pt x="899" y="195"/>
                    </a:cubicBezTo>
                    <a:cubicBezTo>
                      <a:pt x="1094" y="390"/>
                      <a:pt x="1094" y="706"/>
                      <a:pt x="899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solidFill>
                <a:srgbClr val="E0B4A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1" name="Google Shape;561;p6"/>
              <p:cNvSpPr/>
              <p:nvPr/>
            </p:nvSpPr>
            <p:spPr>
              <a:xfrm>
                <a:off x="857812" y="523963"/>
                <a:ext cx="48278" cy="48279"/>
              </a:xfrm>
              <a:custGeom>
                <a:rect b="b" l="l" r="r" t="t"/>
                <a:pathLst>
                  <a:path extrusionOk="0" h="1095" w="1094">
                    <a:moveTo>
                      <a:pt x="194" y="900"/>
                    </a:moveTo>
                    <a:cubicBezTo>
                      <a:pt x="0" y="705"/>
                      <a:pt x="0" y="390"/>
                      <a:pt x="194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4" y="390"/>
                      <a:pt x="1094" y="705"/>
                      <a:pt x="900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solidFill>
                <a:srgbClr val="E0B4A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2" name="Google Shape;562;p6"/>
              <p:cNvSpPr/>
              <p:nvPr/>
            </p:nvSpPr>
            <p:spPr>
              <a:xfrm>
                <a:off x="786444" y="595330"/>
                <a:ext cx="48278" cy="48279"/>
              </a:xfrm>
              <a:custGeom>
                <a:rect b="b" l="l" r="r" t="t"/>
                <a:pathLst>
                  <a:path extrusionOk="0" h="1095" w="1094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4" y="390"/>
                      <a:pt x="1094" y="705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solidFill>
                <a:srgbClr val="E0B4A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3" name="Google Shape;563;p6"/>
              <p:cNvSpPr/>
              <p:nvPr/>
            </p:nvSpPr>
            <p:spPr>
              <a:xfrm>
                <a:off x="717176" y="668797"/>
                <a:ext cx="44100" cy="44100"/>
              </a:xfrm>
              <a:prstGeom prst="ellipse">
                <a:avLst/>
              </a:prstGeom>
              <a:solidFill>
                <a:srgbClr val="E0B4A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4" name="Google Shape;564;p6"/>
              <p:cNvSpPr/>
              <p:nvPr/>
            </p:nvSpPr>
            <p:spPr>
              <a:xfrm>
                <a:off x="647907" y="740164"/>
                <a:ext cx="42000" cy="44100"/>
              </a:xfrm>
              <a:prstGeom prst="ellipse">
                <a:avLst/>
              </a:prstGeom>
              <a:solidFill>
                <a:srgbClr val="E0B4A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5" name="Google Shape;565;p6"/>
              <p:cNvSpPr/>
              <p:nvPr/>
            </p:nvSpPr>
            <p:spPr>
              <a:xfrm>
                <a:off x="574441" y="809433"/>
                <a:ext cx="48279" cy="48278"/>
              </a:xfrm>
              <a:custGeom>
                <a:rect b="b" l="l" r="r" t="t"/>
                <a:pathLst>
                  <a:path extrusionOk="0" h="1094" w="1095">
                    <a:moveTo>
                      <a:pt x="195" y="900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90" y="0"/>
                      <a:pt x="705" y="0"/>
                      <a:pt x="900" y="194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4"/>
                      <a:pt x="390" y="1094"/>
                      <a:pt x="195" y="900"/>
                    </a:cubicBezTo>
                    <a:close/>
                  </a:path>
                </a:pathLst>
              </a:custGeom>
              <a:solidFill>
                <a:srgbClr val="E0B4A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6" name="Google Shape;566;p6"/>
              <p:cNvSpPr/>
              <p:nvPr/>
            </p:nvSpPr>
            <p:spPr>
              <a:xfrm>
                <a:off x="503073" y="880800"/>
                <a:ext cx="48278" cy="46178"/>
              </a:xfrm>
              <a:custGeom>
                <a:rect b="b" l="l" r="r" t="t"/>
                <a:pathLst>
                  <a:path extrusionOk="0" h="1094" w="1094">
                    <a:moveTo>
                      <a:pt x="194" y="899"/>
                    </a:moveTo>
                    <a:cubicBezTo>
                      <a:pt x="0" y="705"/>
                      <a:pt x="0" y="389"/>
                      <a:pt x="194" y="194"/>
                    </a:cubicBezTo>
                    <a:cubicBezTo>
                      <a:pt x="389" y="0"/>
                      <a:pt x="705" y="0"/>
                      <a:pt x="899" y="194"/>
                    </a:cubicBezTo>
                    <a:cubicBezTo>
                      <a:pt x="1094" y="389"/>
                      <a:pt x="1094" y="705"/>
                      <a:pt x="899" y="899"/>
                    </a:cubicBezTo>
                    <a:cubicBezTo>
                      <a:pt x="705" y="1094"/>
                      <a:pt x="389" y="1094"/>
                      <a:pt x="194" y="899"/>
                    </a:cubicBezTo>
                    <a:close/>
                  </a:path>
                </a:pathLst>
              </a:custGeom>
              <a:solidFill>
                <a:srgbClr val="E0B4A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7" name="Google Shape;567;p6"/>
              <p:cNvSpPr/>
              <p:nvPr/>
            </p:nvSpPr>
            <p:spPr>
              <a:xfrm>
                <a:off x="1013141" y="253186"/>
                <a:ext cx="48279" cy="48279"/>
              </a:xfrm>
              <a:custGeom>
                <a:rect b="b" l="l" r="r" t="t"/>
                <a:pathLst>
                  <a:path extrusionOk="0" h="1095" w="1095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90" y="0"/>
                      <a:pt x="706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6" y="1095"/>
                      <a:pt x="390" y="1095"/>
                      <a:pt x="195" y="900"/>
                    </a:cubicBezTo>
                    <a:close/>
                  </a:path>
                </a:pathLst>
              </a:custGeom>
              <a:solidFill>
                <a:srgbClr val="E0B4A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8" name="Google Shape;568;p6"/>
              <p:cNvSpPr/>
              <p:nvPr/>
            </p:nvSpPr>
            <p:spPr>
              <a:xfrm>
                <a:off x="941774" y="324553"/>
                <a:ext cx="48278" cy="48278"/>
              </a:xfrm>
              <a:custGeom>
                <a:rect b="b" l="l" r="r" t="t"/>
                <a:pathLst>
                  <a:path extrusionOk="0" h="1094" w="1094">
                    <a:moveTo>
                      <a:pt x="194" y="900"/>
                    </a:moveTo>
                    <a:cubicBezTo>
                      <a:pt x="0" y="705"/>
                      <a:pt x="0" y="389"/>
                      <a:pt x="194" y="195"/>
                    </a:cubicBezTo>
                    <a:cubicBezTo>
                      <a:pt x="389" y="0"/>
                      <a:pt x="705" y="0"/>
                      <a:pt x="899" y="195"/>
                    </a:cubicBezTo>
                    <a:cubicBezTo>
                      <a:pt x="1094" y="389"/>
                      <a:pt x="1094" y="705"/>
                      <a:pt x="899" y="900"/>
                    </a:cubicBezTo>
                    <a:cubicBezTo>
                      <a:pt x="705" y="1094"/>
                      <a:pt x="389" y="1094"/>
                      <a:pt x="194" y="900"/>
                    </a:cubicBezTo>
                    <a:close/>
                  </a:path>
                </a:pathLst>
              </a:custGeom>
              <a:solidFill>
                <a:srgbClr val="E0B4A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9" name="Google Shape;569;p6"/>
              <p:cNvSpPr/>
              <p:nvPr/>
            </p:nvSpPr>
            <p:spPr>
              <a:xfrm>
                <a:off x="870406" y="395921"/>
                <a:ext cx="48278" cy="48278"/>
              </a:xfrm>
              <a:custGeom>
                <a:rect b="b" l="l" r="r" t="t"/>
                <a:pathLst>
                  <a:path extrusionOk="0" h="1094" w="1094">
                    <a:moveTo>
                      <a:pt x="194" y="900"/>
                    </a:moveTo>
                    <a:cubicBezTo>
                      <a:pt x="0" y="705"/>
                      <a:pt x="0" y="389"/>
                      <a:pt x="194" y="194"/>
                    </a:cubicBezTo>
                    <a:cubicBezTo>
                      <a:pt x="389" y="0"/>
                      <a:pt x="705" y="0"/>
                      <a:pt x="900" y="194"/>
                    </a:cubicBezTo>
                    <a:cubicBezTo>
                      <a:pt x="1094" y="389"/>
                      <a:pt x="1094" y="705"/>
                      <a:pt x="900" y="900"/>
                    </a:cubicBezTo>
                    <a:cubicBezTo>
                      <a:pt x="705" y="1094"/>
                      <a:pt x="389" y="1094"/>
                      <a:pt x="194" y="900"/>
                    </a:cubicBezTo>
                    <a:close/>
                  </a:path>
                </a:pathLst>
              </a:custGeom>
              <a:solidFill>
                <a:srgbClr val="E0B4A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0" name="Google Shape;570;p6"/>
              <p:cNvSpPr/>
              <p:nvPr/>
            </p:nvSpPr>
            <p:spPr>
              <a:xfrm>
                <a:off x="799039" y="467288"/>
                <a:ext cx="48279" cy="48278"/>
              </a:xfrm>
              <a:custGeom>
                <a:rect b="b" l="l" r="r" t="t"/>
                <a:pathLst>
                  <a:path extrusionOk="0" h="1094" w="1095">
                    <a:moveTo>
                      <a:pt x="195" y="899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89" y="0"/>
                      <a:pt x="705" y="0"/>
                      <a:pt x="900" y="194"/>
                    </a:cubicBezTo>
                    <a:cubicBezTo>
                      <a:pt x="1095" y="389"/>
                      <a:pt x="1095" y="705"/>
                      <a:pt x="900" y="899"/>
                    </a:cubicBezTo>
                    <a:cubicBezTo>
                      <a:pt x="705" y="1094"/>
                      <a:pt x="389" y="1094"/>
                      <a:pt x="195" y="899"/>
                    </a:cubicBezTo>
                    <a:close/>
                  </a:path>
                </a:pathLst>
              </a:custGeom>
              <a:solidFill>
                <a:srgbClr val="E0B4A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1" name="Google Shape;571;p6"/>
              <p:cNvSpPr/>
              <p:nvPr/>
            </p:nvSpPr>
            <p:spPr>
              <a:xfrm>
                <a:off x="729770" y="538656"/>
                <a:ext cx="46179" cy="46179"/>
              </a:xfrm>
              <a:custGeom>
                <a:rect b="b" l="l" r="r" t="t"/>
                <a:pathLst>
                  <a:path extrusionOk="0" h="1095" w="1095">
                    <a:moveTo>
                      <a:pt x="195" y="900"/>
                    </a:moveTo>
                    <a:cubicBezTo>
                      <a:pt x="0" y="706"/>
                      <a:pt x="0" y="390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5" y="390"/>
                      <a:pt x="1095" y="706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solidFill>
                <a:srgbClr val="E0B4A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2" name="Google Shape;572;p6"/>
              <p:cNvSpPr/>
              <p:nvPr/>
            </p:nvSpPr>
            <p:spPr>
              <a:xfrm>
                <a:off x="658403" y="607925"/>
                <a:ext cx="48279" cy="48279"/>
              </a:xfrm>
              <a:custGeom>
                <a:rect b="b" l="l" r="r" t="t"/>
                <a:pathLst>
                  <a:path extrusionOk="0" h="1095" w="1095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90"/>
                      <a:pt x="1095" y="705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solidFill>
                <a:srgbClr val="E0B4A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3" name="Google Shape;573;p6"/>
              <p:cNvSpPr/>
              <p:nvPr/>
            </p:nvSpPr>
            <p:spPr>
              <a:xfrm>
                <a:off x="587035" y="679292"/>
                <a:ext cx="48279" cy="48279"/>
              </a:xfrm>
              <a:custGeom>
                <a:rect b="b" l="l" r="r" t="t"/>
                <a:pathLst>
                  <a:path extrusionOk="0" h="1095" w="1095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90" y="0"/>
                      <a:pt x="706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6" y="1095"/>
                      <a:pt x="390" y="1095"/>
                      <a:pt x="195" y="900"/>
                    </a:cubicBezTo>
                    <a:close/>
                  </a:path>
                </a:pathLst>
              </a:custGeom>
              <a:solidFill>
                <a:srgbClr val="E0B4A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4" name="Google Shape;574;p6"/>
              <p:cNvSpPr/>
              <p:nvPr/>
            </p:nvSpPr>
            <p:spPr>
              <a:xfrm>
                <a:off x="515667" y="750660"/>
                <a:ext cx="48278" cy="48278"/>
              </a:xfrm>
              <a:custGeom>
                <a:rect b="b" l="l" r="r" t="t"/>
                <a:pathLst>
                  <a:path extrusionOk="0" h="1094" w="1094">
                    <a:moveTo>
                      <a:pt x="194" y="900"/>
                    </a:moveTo>
                    <a:cubicBezTo>
                      <a:pt x="0" y="705"/>
                      <a:pt x="0" y="389"/>
                      <a:pt x="194" y="195"/>
                    </a:cubicBezTo>
                    <a:cubicBezTo>
                      <a:pt x="389" y="0"/>
                      <a:pt x="705" y="0"/>
                      <a:pt x="899" y="195"/>
                    </a:cubicBezTo>
                    <a:cubicBezTo>
                      <a:pt x="1094" y="389"/>
                      <a:pt x="1094" y="705"/>
                      <a:pt x="899" y="900"/>
                    </a:cubicBezTo>
                    <a:cubicBezTo>
                      <a:pt x="705" y="1094"/>
                      <a:pt x="389" y="1094"/>
                      <a:pt x="194" y="900"/>
                    </a:cubicBezTo>
                    <a:close/>
                  </a:path>
                </a:pathLst>
              </a:custGeom>
              <a:solidFill>
                <a:srgbClr val="E0B4A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5" name="Google Shape;575;p6"/>
              <p:cNvSpPr/>
              <p:nvPr/>
            </p:nvSpPr>
            <p:spPr>
              <a:xfrm>
                <a:off x="444300" y="822027"/>
                <a:ext cx="48278" cy="48278"/>
              </a:xfrm>
              <a:custGeom>
                <a:rect b="b" l="l" r="r" t="t"/>
                <a:pathLst>
                  <a:path extrusionOk="0" h="1094" w="1094">
                    <a:moveTo>
                      <a:pt x="194" y="900"/>
                    </a:moveTo>
                    <a:cubicBezTo>
                      <a:pt x="0" y="705"/>
                      <a:pt x="0" y="389"/>
                      <a:pt x="194" y="194"/>
                    </a:cubicBezTo>
                    <a:cubicBezTo>
                      <a:pt x="389" y="0"/>
                      <a:pt x="705" y="0"/>
                      <a:pt x="900" y="194"/>
                    </a:cubicBezTo>
                    <a:cubicBezTo>
                      <a:pt x="1094" y="389"/>
                      <a:pt x="1094" y="705"/>
                      <a:pt x="900" y="900"/>
                    </a:cubicBezTo>
                    <a:cubicBezTo>
                      <a:pt x="705" y="1094"/>
                      <a:pt x="389" y="1094"/>
                      <a:pt x="194" y="900"/>
                    </a:cubicBezTo>
                    <a:close/>
                  </a:path>
                </a:pathLst>
              </a:custGeom>
              <a:solidFill>
                <a:srgbClr val="E0B4A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6" name="Google Shape;576;p6"/>
              <p:cNvSpPr/>
              <p:nvPr/>
            </p:nvSpPr>
            <p:spPr>
              <a:xfrm>
                <a:off x="954368" y="196512"/>
                <a:ext cx="48278" cy="46179"/>
              </a:xfrm>
              <a:custGeom>
                <a:rect b="b" l="l" r="r" t="t"/>
                <a:pathLst>
                  <a:path extrusionOk="0" h="1095" w="1094">
                    <a:moveTo>
                      <a:pt x="194" y="900"/>
                    </a:moveTo>
                    <a:cubicBezTo>
                      <a:pt x="0" y="705"/>
                      <a:pt x="0" y="390"/>
                      <a:pt x="194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4" y="390"/>
                      <a:pt x="1094" y="705"/>
                      <a:pt x="900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solidFill>
                <a:srgbClr val="E0B4A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7" name="Google Shape;577;p6"/>
              <p:cNvSpPr/>
              <p:nvPr/>
            </p:nvSpPr>
            <p:spPr>
              <a:xfrm>
                <a:off x="885100" y="267879"/>
                <a:ext cx="46178" cy="46179"/>
              </a:xfrm>
              <a:custGeom>
                <a:rect b="b" l="l" r="r" t="t"/>
                <a:pathLst>
                  <a:path extrusionOk="0" h="1095" w="1094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4" y="390"/>
                      <a:pt x="1094" y="705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solidFill>
                <a:srgbClr val="E0B4A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8" name="Google Shape;578;p6"/>
              <p:cNvSpPr/>
              <p:nvPr/>
            </p:nvSpPr>
            <p:spPr>
              <a:xfrm>
                <a:off x="813732" y="337148"/>
                <a:ext cx="46179" cy="48279"/>
              </a:xfrm>
              <a:custGeom>
                <a:rect b="b" l="l" r="r" t="t"/>
                <a:pathLst>
                  <a:path extrusionOk="0" h="1095" w="1095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solidFill>
                <a:srgbClr val="E0B4A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9" name="Google Shape;579;p6"/>
              <p:cNvSpPr/>
              <p:nvPr/>
            </p:nvSpPr>
            <p:spPr>
              <a:xfrm>
                <a:off x="742364" y="408515"/>
                <a:ext cx="48279" cy="48278"/>
              </a:xfrm>
              <a:custGeom>
                <a:rect b="b" l="l" r="r" t="t"/>
                <a:pathLst>
                  <a:path extrusionOk="0" h="1094" w="1095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4"/>
                      <a:pt x="390" y="1094"/>
                      <a:pt x="195" y="900"/>
                    </a:cubicBezTo>
                    <a:close/>
                  </a:path>
                </a:pathLst>
              </a:custGeom>
              <a:solidFill>
                <a:srgbClr val="E0B4A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0" name="Google Shape;580;p6"/>
              <p:cNvSpPr/>
              <p:nvPr/>
            </p:nvSpPr>
            <p:spPr>
              <a:xfrm>
                <a:off x="670997" y="479883"/>
                <a:ext cx="48279" cy="48278"/>
              </a:xfrm>
              <a:custGeom>
                <a:rect b="b" l="l" r="r" t="t"/>
                <a:pathLst>
                  <a:path extrusionOk="0" h="1094" w="1095">
                    <a:moveTo>
                      <a:pt x="195" y="899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90" y="0"/>
                      <a:pt x="705" y="0"/>
                      <a:pt x="900" y="194"/>
                    </a:cubicBezTo>
                    <a:cubicBezTo>
                      <a:pt x="1095" y="389"/>
                      <a:pt x="1095" y="705"/>
                      <a:pt x="900" y="899"/>
                    </a:cubicBezTo>
                    <a:cubicBezTo>
                      <a:pt x="705" y="1094"/>
                      <a:pt x="390" y="1094"/>
                      <a:pt x="195" y="899"/>
                    </a:cubicBezTo>
                    <a:close/>
                  </a:path>
                </a:pathLst>
              </a:custGeom>
              <a:solidFill>
                <a:srgbClr val="E0B4A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1" name="Google Shape;581;p6"/>
              <p:cNvSpPr/>
              <p:nvPr/>
            </p:nvSpPr>
            <p:spPr>
              <a:xfrm>
                <a:off x="599629" y="551250"/>
                <a:ext cx="48279" cy="48279"/>
              </a:xfrm>
              <a:custGeom>
                <a:rect b="b" l="l" r="r" t="t"/>
                <a:pathLst>
                  <a:path extrusionOk="0" h="1095" w="1095">
                    <a:moveTo>
                      <a:pt x="195" y="900"/>
                    </a:moveTo>
                    <a:cubicBezTo>
                      <a:pt x="0" y="706"/>
                      <a:pt x="0" y="390"/>
                      <a:pt x="195" y="195"/>
                    </a:cubicBezTo>
                    <a:cubicBezTo>
                      <a:pt x="390" y="0"/>
                      <a:pt x="706" y="0"/>
                      <a:pt x="900" y="195"/>
                    </a:cubicBezTo>
                    <a:cubicBezTo>
                      <a:pt x="1095" y="390"/>
                      <a:pt x="1095" y="706"/>
                      <a:pt x="900" y="900"/>
                    </a:cubicBezTo>
                    <a:cubicBezTo>
                      <a:pt x="706" y="1095"/>
                      <a:pt x="390" y="1095"/>
                      <a:pt x="195" y="900"/>
                    </a:cubicBezTo>
                    <a:close/>
                  </a:path>
                </a:pathLst>
              </a:custGeom>
              <a:solidFill>
                <a:srgbClr val="E0B4A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2" name="Google Shape;582;p6"/>
              <p:cNvSpPr/>
              <p:nvPr/>
            </p:nvSpPr>
            <p:spPr>
              <a:xfrm>
                <a:off x="528262" y="622618"/>
                <a:ext cx="48278" cy="48279"/>
              </a:xfrm>
              <a:custGeom>
                <a:rect b="b" l="l" r="r" t="t"/>
                <a:pathLst>
                  <a:path extrusionOk="0" h="1095" w="1094">
                    <a:moveTo>
                      <a:pt x="194" y="900"/>
                    </a:moveTo>
                    <a:cubicBezTo>
                      <a:pt x="0" y="705"/>
                      <a:pt x="0" y="390"/>
                      <a:pt x="194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4" y="390"/>
                      <a:pt x="1094" y="705"/>
                      <a:pt x="900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solidFill>
                <a:srgbClr val="E0B4A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3" name="Google Shape;583;p6"/>
              <p:cNvSpPr/>
              <p:nvPr/>
            </p:nvSpPr>
            <p:spPr>
              <a:xfrm>
                <a:off x="456894" y="693985"/>
                <a:ext cx="48278" cy="46179"/>
              </a:xfrm>
              <a:custGeom>
                <a:rect b="b" l="l" r="r" t="t"/>
                <a:pathLst>
                  <a:path extrusionOk="0" h="1095" w="1094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4" y="390"/>
                      <a:pt x="1094" y="705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solidFill>
                <a:srgbClr val="E0B4A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4" name="Google Shape;584;p6"/>
              <p:cNvSpPr/>
              <p:nvPr/>
            </p:nvSpPr>
            <p:spPr>
              <a:xfrm>
                <a:off x="389725" y="765353"/>
                <a:ext cx="42000" cy="44100"/>
              </a:xfrm>
              <a:prstGeom prst="ellipse">
                <a:avLst/>
              </a:prstGeom>
              <a:solidFill>
                <a:srgbClr val="E0B4A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5" name="Google Shape;585;p6"/>
              <p:cNvSpPr/>
              <p:nvPr/>
            </p:nvSpPr>
            <p:spPr>
              <a:xfrm>
                <a:off x="899793" y="139837"/>
                <a:ext cx="44100" cy="44100"/>
              </a:xfrm>
              <a:prstGeom prst="ellipse">
                <a:avLst/>
              </a:prstGeom>
              <a:solidFill>
                <a:srgbClr val="E0B4A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6" name="Google Shape;586;p6"/>
              <p:cNvSpPr/>
              <p:nvPr/>
            </p:nvSpPr>
            <p:spPr>
              <a:xfrm>
                <a:off x="828425" y="211205"/>
                <a:ext cx="44100" cy="44100"/>
              </a:xfrm>
              <a:prstGeom prst="ellipse">
                <a:avLst/>
              </a:prstGeom>
              <a:solidFill>
                <a:srgbClr val="E0B4A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7" name="Google Shape;587;p6"/>
              <p:cNvSpPr/>
              <p:nvPr/>
            </p:nvSpPr>
            <p:spPr>
              <a:xfrm>
                <a:off x="754959" y="280473"/>
                <a:ext cx="48279" cy="48279"/>
              </a:xfrm>
              <a:custGeom>
                <a:rect b="b" l="l" r="r" t="t"/>
                <a:pathLst>
                  <a:path extrusionOk="0" h="1095" w="1095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90"/>
                      <a:pt x="1095" y="705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solidFill>
                <a:srgbClr val="E0B4A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8" name="Google Shape;588;p6"/>
              <p:cNvSpPr/>
              <p:nvPr/>
            </p:nvSpPr>
            <p:spPr>
              <a:xfrm>
                <a:off x="683591" y="351841"/>
                <a:ext cx="48279" cy="46179"/>
              </a:xfrm>
              <a:custGeom>
                <a:rect b="b" l="l" r="r" t="t"/>
                <a:pathLst>
                  <a:path extrusionOk="0" h="1095" w="1095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90" y="0"/>
                      <a:pt x="706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6" y="1095"/>
                      <a:pt x="390" y="1095"/>
                      <a:pt x="195" y="900"/>
                    </a:cubicBezTo>
                    <a:close/>
                  </a:path>
                </a:pathLst>
              </a:custGeom>
              <a:solidFill>
                <a:srgbClr val="E0B4A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9" name="Google Shape;589;p6"/>
              <p:cNvSpPr/>
              <p:nvPr/>
            </p:nvSpPr>
            <p:spPr>
              <a:xfrm>
                <a:off x="612224" y="421109"/>
                <a:ext cx="48278" cy="48278"/>
              </a:xfrm>
              <a:custGeom>
                <a:rect b="b" l="l" r="r" t="t"/>
                <a:pathLst>
                  <a:path extrusionOk="0" h="1094" w="1094">
                    <a:moveTo>
                      <a:pt x="194" y="900"/>
                    </a:moveTo>
                    <a:cubicBezTo>
                      <a:pt x="0" y="705"/>
                      <a:pt x="0" y="389"/>
                      <a:pt x="194" y="195"/>
                    </a:cubicBezTo>
                    <a:cubicBezTo>
                      <a:pt x="389" y="0"/>
                      <a:pt x="705" y="0"/>
                      <a:pt x="899" y="195"/>
                    </a:cubicBezTo>
                    <a:cubicBezTo>
                      <a:pt x="1094" y="389"/>
                      <a:pt x="1094" y="705"/>
                      <a:pt x="899" y="900"/>
                    </a:cubicBezTo>
                    <a:cubicBezTo>
                      <a:pt x="705" y="1094"/>
                      <a:pt x="389" y="1094"/>
                      <a:pt x="194" y="900"/>
                    </a:cubicBezTo>
                    <a:close/>
                  </a:path>
                </a:pathLst>
              </a:custGeom>
              <a:solidFill>
                <a:srgbClr val="E0B4A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0" name="Google Shape;590;p6"/>
              <p:cNvSpPr/>
              <p:nvPr/>
            </p:nvSpPr>
            <p:spPr>
              <a:xfrm>
                <a:off x="542955" y="492477"/>
                <a:ext cx="46178" cy="48278"/>
              </a:xfrm>
              <a:custGeom>
                <a:rect b="b" l="l" r="r" t="t"/>
                <a:pathLst>
                  <a:path extrusionOk="0" h="1094" w="1094">
                    <a:moveTo>
                      <a:pt x="194" y="900"/>
                    </a:moveTo>
                    <a:cubicBezTo>
                      <a:pt x="0" y="705"/>
                      <a:pt x="0" y="389"/>
                      <a:pt x="194" y="194"/>
                    </a:cubicBezTo>
                    <a:cubicBezTo>
                      <a:pt x="389" y="0"/>
                      <a:pt x="705" y="0"/>
                      <a:pt x="900" y="194"/>
                    </a:cubicBezTo>
                    <a:cubicBezTo>
                      <a:pt x="1094" y="389"/>
                      <a:pt x="1094" y="705"/>
                      <a:pt x="900" y="900"/>
                    </a:cubicBezTo>
                    <a:cubicBezTo>
                      <a:pt x="705" y="1094"/>
                      <a:pt x="389" y="1094"/>
                      <a:pt x="194" y="900"/>
                    </a:cubicBezTo>
                    <a:close/>
                  </a:path>
                </a:pathLst>
              </a:custGeom>
              <a:solidFill>
                <a:srgbClr val="E0B4A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1" name="Google Shape;591;p6"/>
              <p:cNvSpPr/>
              <p:nvPr/>
            </p:nvSpPr>
            <p:spPr>
              <a:xfrm>
                <a:off x="471587" y="563845"/>
                <a:ext cx="48278" cy="48278"/>
              </a:xfrm>
              <a:custGeom>
                <a:rect b="b" l="l" r="r" t="t"/>
                <a:pathLst>
                  <a:path extrusionOk="0" h="1094" w="1094">
                    <a:moveTo>
                      <a:pt x="195" y="899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89" y="0"/>
                      <a:pt x="705" y="0"/>
                      <a:pt x="900" y="194"/>
                    </a:cubicBezTo>
                    <a:cubicBezTo>
                      <a:pt x="1094" y="389"/>
                      <a:pt x="1094" y="705"/>
                      <a:pt x="900" y="899"/>
                    </a:cubicBezTo>
                    <a:cubicBezTo>
                      <a:pt x="705" y="1094"/>
                      <a:pt x="389" y="1094"/>
                      <a:pt x="195" y="899"/>
                    </a:cubicBezTo>
                    <a:close/>
                  </a:path>
                </a:pathLst>
              </a:custGeom>
              <a:solidFill>
                <a:srgbClr val="E0B4A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2" name="Google Shape;592;p6"/>
              <p:cNvSpPr/>
              <p:nvPr/>
            </p:nvSpPr>
            <p:spPr>
              <a:xfrm>
                <a:off x="400220" y="635212"/>
                <a:ext cx="48279" cy="48279"/>
              </a:xfrm>
              <a:custGeom>
                <a:rect b="b" l="l" r="r" t="t"/>
                <a:pathLst>
                  <a:path extrusionOk="0" h="1095" w="1095">
                    <a:moveTo>
                      <a:pt x="195" y="900"/>
                    </a:moveTo>
                    <a:cubicBezTo>
                      <a:pt x="0" y="706"/>
                      <a:pt x="0" y="390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5" y="390"/>
                      <a:pt x="1095" y="706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solidFill>
                <a:srgbClr val="E0B4A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3" name="Google Shape;593;p6"/>
              <p:cNvSpPr/>
              <p:nvPr/>
            </p:nvSpPr>
            <p:spPr>
              <a:xfrm>
                <a:off x="328852" y="706580"/>
                <a:ext cx="48279" cy="48279"/>
              </a:xfrm>
              <a:custGeom>
                <a:rect b="b" l="l" r="r" t="t"/>
                <a:pathLst>
                  <a:path extrusionOk="0" h="1095" w="1095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90"/>
                      <a:pt x="1095" y="705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solidFill>
                <a:srgbClr val="E0B4A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4" name="Google Shape;594;p6"/>
              <p:cNvSpPr/>
              <p:nvPr/>
            </p:nvSpPr>
            <p:spPr>
              <a:xfrm>
                <a:off x="841020" y="81064"/>
                <a:ext cx="44100" cy="44100"/>
              </a:xfrm>
              <a:prstGeom prst="ellipse">
                <a:avLst/>
              </a:prstGeom>
              <a:solidFill>
                <a:srgbClr val="E0B4A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5" name="Google Shape;595;p6"/>
              <p:cNvSpPr/>
              <p:nvPr/>
            </p:nvSpPr>
            <p:spPr>
              <a:xfrm>
                <a:off x="767553" y="150333"/>
                <a:ext cx="48279" cy="48278"/>
              </a:xfrm>
              <a:custGeom>
                <a:rect b="b" l="l" r="r" t="t"/>
                <a:pathLst>
                  <a:path extrusionOk="0" h="1094" w="1095">
                    <a:moveTo>
                      <a:pt x="195" y="899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90" y="0"/>
                      <a:pt x="705" y="0"/>
                      <a:pt x="900" y="194"/>
                    </a:cubicBezTo>
                    <a:cubicBezTo>
                      <a:pt x="1095" y="389"/>
                      <a:pt x="1095" y="705"/>
                      <a:pt x="900" y="899"/>
                    </a:cubicBezTo>
                    <a:cubicBezTo>
                      <a:pt x="705" y="1094"/>
                      <a:pt x="390" y="1094"/>
                      <a:pt x="195" y="899"/>
                    </a:cubicBezTo>
                    <a:close/>
                  </a:path>
                </a:pathLst>
              </a:custGeom>
              <a:solidFill>
                <a:srgbClr val="E0B4A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6" name="Google Shape;596;p6"/>
              <p:cNvSpPr/>
              <p:nvPr/>
            </p:nvSpPr>
            <p:spPr>
              <a:xfrm>
                <a:off x="696185" y="221700"/>
                <a:ext cx="48279" cy="48279"/>
              </a:xfrm>
              <a:custGeom>
                <a:rect b="b" l="l" r="r" t="t"/>
                <a:pathLst>
                  <a:path extrusionOk="0" h="1095" w="1095">
                    <a:moveTo>
                      <a:pt x="195" y="900"/>
                    </a:moveTo>
                    <a:cubicBezTo>
                      <a:pt x="0" y="706"/>
                      <a:pt x="0" y="390"/>
                      <a:pt x="195" y="195"/>
                    </a:cubicBezTo>
                    <a:cubicBezTo>
                      <a:pt x="390" y="0"/>
                      <a:pt x="706" y="0"/>
                      <a:pt x="900" y="195"/>
                    </a:cubicBezTo>
                    <a:cubicBezTo>
                      <a:pt x="1095" y="390"/>
                      <a:pt x="1095" y="706"/>
                      <a:pt x="900" y="900"/>
                    </a:cubicBezTo>
                    <a:cubicBezTo>
                      <a:pt x="706" y="1095"/>
                      <a:pt x="390" y="1095"/>
                      <a:pt x="195" y="900"/>
                    </a:cubicBezTo>
                    <a:close/>
                  </a:path>
                </a:pathLst>
              </a:custGeom>
              <a:solidFill>
                <a:srgbClr val="E0B4A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7" name="Google Shape;597;p6"/>
              <p:cNvSpPr/>
              <p:nvPr/>
            </p:nvSpPr>
            <p:spPr>
              <a:xfrm>
                <a:off x="626917" y="293068"/>
                <a:ext cx="46178" cy="48279"/>
              </a:xfrm>
              <a:custGeom>
                <a:rect b="b" l="l" r="r" t="t"/>
                <a:pathLst>
                  <a:path extrusionOk="0" h="1095" w="1094">
                    <a:moveTo>
                      <a:pt x="194" y="900"/>
                    </a:moveTo>
                    <a:cubicBezTo>
                      <a:pt x="0" y="705"/>
                      <a:pt x="0" y="390"/>
                      <a:pt x="194" y="195"/>
                    </a:cubicBezTo>
                    <a:cubicBezTo>
                      <a:pt x="389" y="0"/>
                      <a:pt x="705" y="0"/>
                      <a:pt x="899" y="195"/>
                    </a:cubicBezTo>
                    <a:cubicBezTo>
                      <a:pt x="1094" y="390"/>
                      <a:pt x="1094" y="705"/>
                      <a:pt x="899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solidFill>
                <a:srgbClr val="E0B4A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8" name="Google Shape;598;p6"/>
              <p:cNvSpPr/>
              <p:nvPr/>
            </p:nvSpPr>
            <p:spPr>
              <a:xfrm>
                <a:off x="555549" y="364435"/>
                <a:ext cx="48278" cy="48279"/>
              </a:xfrm>
              <a:custGeom>
                <a:rect b="b" l="l" r="r" t="t"/>
                <a:pathLst>
                  <a:path extrusionOk="0" h="1095" w="1094">
                    <a:moveTo>
                      <a:pt x="194" y="900"/>
                    </a:moveTo>
                    <a:cubicBezTo>
                      <a:pt x="0" y="705"/>
                      <a:pt x="0" y="390"/>
                      <a:pt x="194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4" y="390"/>
                      <a:pt x="1094" y="705"/>
                      <a:pt x="900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solidFill>
                <a:srgbClr val="E0B4A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9" name="Google Shape;599;p6"/>
              <p:cNvSpPr/>
              <p:nvPr/>
            </p:nvSpPr>
            <p:spPr>
              <a:xfrm>
                <a:off x="484182" y="435803"/>
                <a:ext cx="48279" cy="46179"/>
              </a:xfrm>
              <a:custGeom>
                <a:rect b="b" l="l" r="r" t="t"/>
                <a:pathLst>
                  <a:path extrusionOk="0" h="1095" w="1095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solidFill>
                <a:srgbClr val="E0B4A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0" name="Google Shape;600;p6"/>
              <p:cNvSpPr/>
              <p:nvPr/>
            </p:nvSpPr>
            <p:spPr>
              <a:xfrm>
                <a:off x="412814" y="507170"/>
                <a:ext cx="48279" cy="46178"/>
              </a:xfrm>
              <a:custGeom>
                <a:rect b="b" l="l" r="r" t="t"/>
                <a:pathLst>
                  <a:path extrusionOk="0" h="1094" w="1095">
                    <a:moveTo>
                      <a:pt x="195" y="900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90" y="0"/>
                      <a:pt x="705" y="0"/>
                      <a:pt x="900" y="194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4"/>
                      <a:pt x="390" y="1094"/>
                      <a:pt x="195" y="900"/>
                    </a:cubicBezTo>
                    <a:close/>
                  </a:path>
                </a:pathLst>
              </a:custGeom>
              <a:solidFill>
                <a:srgbClr val="E0B4A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1" name="Google Shape;601;p6"/>
              <p:cNvSpPr/>
              <p:nvPr/>
            </p:nvSpPr>
            <p:spPr>
              <a:xfrm>
                <a:off x="341447" y="576439"/>
                <a:ext cx="48279" cy="48278"/>
              </a:xfrm>
              <a:custGeom>
                <a:rect b="b" l="l" r="r" t="t"/>
                <a:pathLst>
                  <a:path extrusionOk="0" h="1094" w="1095">
                    <a:moveTo>
                      <a:pt x="195" y="899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90" y="0"/>
                      <a:pt x="705" y="0"/>
                      <a:pt x="900" y="194"/>
                    </a:cubicBezTo>
                    <a:cubicBezTo>
                      <a:pt x="1095" y="389"/>
                      <a:pt x="1095" y="705"/>
                      <a:pt x="900" y="899"/>
                    </a:cubicBezTo>
                    <a:cubicBezTo>
                      <a:pt x="705" y="1094"/>
                      <a:pt x="390" y="1094"/>
                      <a:pt x="195" y="899"/>
                    </a:cubicBezTo>
                    <a:close/>
                  </a:path>
                </a:pathLst>
              </a:custGeom>
              <a:solidFill>
                <a:srgbClr val="E0B4A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2" name="Google Shape;602;p6"/>
              <p:cNvSpPr/>
              <p:nvPr/>
            </p:nvSpPr>
            <p:spPr>
              <a:xfrm>
                <a:off x="270079" y="647806"/>
                <a:ext cx="48279" cy="48279"/>
              </a:xfrm>
              <a:custGeom>
                <a:rect b="b" l="l" r="r" t="t"/>
                <a:pathLst>
                  <a:path extrusionOk="0" h="1095" w="1095">
                    <a:moveTo>
                      <a:pt x="195" y="900"/>
                    </a:moveTo>
                    <a:cubicBezTo>
                      <a:pt x="0" y="706"/>
                      <a:pt x="0" y="390"/>
                      <a:pt x="195" y="195"/>
                    </a:cubicBezTo>
                    <a:cubicBezTo>
                      <a:pt x="390" y="0"/>
                      <a:pt x="706" y="0"/>
                      <a:pt x="900" y="195"/>
                    </a:cubicBezTo>
                    <a:cubicBezTo>
                      <a:pt x="1095" y="390"/>
                      <a:pt x="1095" y="706"/>
                      <a:pt x="900" y="900"/>
                    </a:cubicBezTo>
                    <a:cubicBezTo>
                      <a:pt x="706" y="1095"/>
                      <a:pt x="390" y="1095"/>
                      <a:pt x="195" y="900"/>
                    </a:cubicBezTo>
                    <a:close/>
                  </a:path>
                </a:pathLst>
              </a:custGeom>
              <a:solidFill>
                <a:srgbClr val="E0B4A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3" name="Google Shape;603;p6"/>
              <p:cNvSpPr/>
              <p:nvPr/>
            </p:nvSpPr>
            <p:spPr>
              <a:xfrm>
                <a:off x="782246" y="22291"/>
                <a:ext cx="46179" cy="48279"/>
              </a:xfrm>
              <a:custGeom>
                <a:rect b="b" l="l" r="r" t="t"/>
                <a:pathLst>
                  <a:path extrusionOk="0" h="1095" w="1095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90" y="0"/>
                      <a:pt x="706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6" y="1095"/>
                      <a:pt x="390" y="1095"/>
                      <a:pt x="195" y="900"/>
                    </a:cubicBezTo>
                    <a:close/>
                  </a:path>
                </a:pathLst>
              </a:custGeom>
              <a:solidFill>
                <a:srgbClr val="E0B4A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4" name="Google Shape;604;p6"/>
              <p:cNvSpPr/>
              <p:nvPr/>
            </p:nvSpPr>
            <p:spPr>
              <a:xfrm>
                <a:off x="710879" y="93658"/>
                <a:ext cx="48278" cy="48278"/>
              </a:xfrm>
              <a:custGeom>
                <a:rect b="b" l="l" r="r" t="t"/>
                <a:pathLst>
                  <a:path extrusionOk="0" h="1094" w="1094">
                    <a:moveTo>
                      <a:pt x="194" y="900"/>
                    </a:moveTo>
                    <a:cubicBezTo>
                      <a:pt x="0" y="705"/>
                      <a:pt x="0" y="389"/>
                      <a:pt x="194" y="195"/>
                    </a:cubicBezTo>
                    <a:cubicBezTo>
                      <a:pt x="389" y="0"/>
                      <a:pt x="705" y="0"/>
                      <a:pt x="899" y="195"/>
                    </a:cubicBezTo>
                    <a:cubicBezTo>
                      <a:pt x="1094" y="389"/>
                      <a:pt x="1094" y="705"/>
                      <a:pt x="899" y="900"/>
                    </a:cubicBezTo>
                    <a:cubicBezTo>
                      <a:pt x="705" y="1094"/>
                      <a:pt x="389" y="1094"/>
                      <a:pt x="194" y="900"/>
                    </a:cubicBezTo>
                    <a:close/>
                  </a:path>
                </a:pathLst>
              </a:custGeom>
              <a:solidFill>
                <a:srgbClr val="E0B4A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5" name="Google Shape;605;p6"/>
              <p:cNvSpPr/>
              <p:nvPr/>
            </p:nvSpPr>
            <p:spPr>
              <a:xfrm>
                <a:off x="641610" y="167125"/>
                <a:ext cx="44100" cy="42000"/>
              </a:xfrm>
              <a:prstGeom prst="ellipse">
                <a:avLst/>
              </a:prstGeom>
              <a:solidFill>
                <a:srgbClr val="E0B4A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6" name="Google Shape;606;p6"/>
              <p:cNvSpPr/>
              <p:nvPr/>
            </p:nvSpPr>
            <p:spPr>
              <a:xfrm>
                <a:off x="570243" y="236393"/>
                <a:ext cx="44100" cy="44100"/>
              </a:xfrm>
              <a:prstGeom prst="ellipse">
                <a:avLst/>
              </a:prstGeom>
              <a:solidFill>
                <a:srgbClr val="E0B4A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7" name="Google Shape;607;p6"/>
              <p:cNvSpPr/>
              <p:nvPr/>
            </p:nvSpPr>
            <p:spPr>
              <a:xfrm>
                <a:off x="496776" y="305662"/>
                <a:ext cx="48279" cy="48279"/>
              </a:xfrm>
              <a:custGeom>
                <a:rect b="b" l="l" r="r" t="t"/>
                <a:pathLst>
                  <a:path extrusionOk="0" h="1095" w="1095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5" y="390"/>
                      <a:pt x="1095" y="705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solidFill>
                <a:srgbClr val="E0B4A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8" name="Google Shape;608;p6"/>
              <p:cNvSpPr/>
              <p:nvPr/>
            </p:nvSpPr>
            <p:spPr>
              <a:xfrm>
                <a:off x="425408" y="377030"/>
                <a:ext cx="48279" cy="48279"/>
              </a:xfrm>
              <a:custGeom>
                <a:rect b="b" l="l" r="r" t="t"/>
                <a:pathLst>
                  <a:path extrusionOk="0" h="1095" w="1095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90"/>
                      <a:pt x="1095" y="705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solidFill>
                <a:srgbClr val="E0B4A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9" name="Google Shape;609;p6"/>
              <p:cNvSpPr/>
              <p:nvPr/>
            </p:nvSpPr>
            <p:spPr>
              <a:xfrm>
                <a:off x="356140" y="448397"/>
                <a:ext cx="46179" cy="48279"/>
              </a:xfrm>
              <a:custGeom>
                <a:rect b="b" l="l" r="r" t="t"/>
                <a:pathLst>
                  <a:path extrusionOk="0" h="1095" w="1095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solidFill>
                <a:srgbClr val="E0B4A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0" name="Google Shape;610;p6"/>
              <p:cNvSpPr/>
              <p:nvPr/>
            </p:nvSpPr>
            <p:spPr>
              <a:xfrm>
                <a:off x="284772" y="519765"/>
                <a:ext cx="46179" cy="48278"/>
              </a:xfrm>
              <a:custGeom>
                <a:rect b="b" l="l" r="r" t="t"/>
                <a:pathLst>
                  <a:path extrusionOk="0" h="1094" w="1095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90" y="0"/>
                      <a:pt x="706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6" y="1094"/>
                      <a:pt x="390" y="1094"/>
                      <a:pt x="195" y="900"/>
                    </a:cubicBezTo>
                    <a:close/>
                  </a:path>
                </a:pathLst>
              </a:custGeom>
              <a:solidFill>
                <a:srgbClr val="E0B4A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1" name="Google Shape;611;p6"/>
              <p:cNvSpPr/>
              <p:nvPr/>
            </p:nvSpPr>
            <p:spPr>
              <a:xfrm>
                <a:off x="213405" y="591132"/>
                <a:ext cx="48278" cy="46178"/>
              </a:xfrm>
              <a:custGeom>
                <a:rect b="b" l="l" r="r" t="t"/>
                <a:pathLst>
                  <a:path extrusionOk="0" h="1094" w="1094">
                    <a:moveTo>
                      <a:pt x="194" y="900"/>
                    </a:moveTo>
                    <a:cubicBezTo>
                      <a:pt x="0" y="705"/>
                      <a:pt x="0" y="389"/>
                      <a:pt x="194" y="194"/>
                    </a:cubicBezTo>
                    <a:cubicBezTo>
                      <a:pt x="389" y="0"/>
                      <a:pt x="705" y="0"/>
                      <a:pt x="900" y="194"/>
                    </a:cubicBezTo>
                    <a:cubicBezTo>
                      <a:pt x="1094" y="389"/>
                      <a:pt x="1094" y="705"/>
                      <a:pt x="900" y="900"/>
                    </a:cubicBezTo>
                    <a:cubicBezTo>
                      <a:pt x="705" y="1094"/>
                      <a:pt x="389" y="1094"/>
                      <a:pt x="194" y="900"/>
                    </a:cubicBezTo>
                    <a:close/>
                  </a:path>
                </a:pathLst>
              </a:custGeom>
              <a:solidFill>
                <a:srgbClr val="E0B4A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2" name="Google Shape;612;p6"/>
              <p:cNvSpPr/>
              <p:nvPr/>
            </p:nvSpPr>
            <p:spPr>
              <a:xfrm>
                <a:off x="723473" y="-36482"/>
                <a:ext cx="48278" cy="48279"/>
              </a:xfrm>
              <a:custGeom>
                <a:rect b="b" l="l" r="r" t="t"/>
                <a:pathLst>
                  <a:path extrusionOk="0" h="1095" w="1094">
                    <a:moveTo>
                      <a:pt x="194" y="900"/>
                    </a:moveTo>
                    <a:cubicBezTo>
                      <a:pt x="0" y="705"/>
                      <a:pt x="0" y="390"/>
                      <a:pt x="194" y="195"/>
                    </a:cubicBezTo>
                    <a:cubicBezTo>
                      <a:pt x="389" y="0"/>
                      <a:pt x="705" y="0"/>
                      <a:pt x="899" y="195"/>
                    </a:cubicBezTo>
                    <a:cubicBezTo>
                      <a:pt x="1094" y="390"/>
                      <a:pt x="1094" y="705"/>
                      <a:pt x="899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solidFill>
                <a:srgbClr val="E0B4A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3" name="Google Shape;613;p6"/>
              <p:cNvSpPr/>
              <p:nvPr/>
            </p:nvSpPr>
            <p:spPr>
              <a:xfrm>
                <a:off x="652105" y="34885"/>
                <a:ext cx="48278" cy="48279"/>
              </a:xfrm>
              <a:custGeom>
                <a:rect b="b" l="l" r="r" t="t"/>
                <a:pathLst>
                  <a:path extrusionOk="0" h="1095" w="1094">
                    <a:moveTo>
                      <a:pt x="194" y="900"/>
                    </a:moveTo>
                    <a:cubicBezTo>
                      <a:pt x="0" y="705"/>
                      <a:pt x="0" y="390"/>
                      <a:pt x="194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4" y="390"/>
                      <a:pt x="1094" y="705"/>
                      <a:pt x="900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solidFill>
                <a:srgbClr val="E0B4A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4" name="Google Shape;614;p6"/>
              <p:cNvSpPr/>
              <p:nvPr/>
            </p:nvSpPr>
            <p:spPr>
              <a:xfrm>
                <a:off x="582837" y="108352"/>
                <a:ext cx="44100" cy="44100"/>
              </a:xfrm>
              <a:prstGeom prst="ellipse">
                <a:avLst/>
              </a:prstGeom>
              <a:solidFill>
                <a:srgbClr val="E0B4A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5" name="Google Shape;615;p6"/>
              <p:cNvSpPr/>
              <p:nvPr/>
            </p:nvSpPr>
            <p:spPr>
              <a:xfrm>
                <a:off x="511469" y="179719"/>
                <a:ext cx="44100" cy="44100"/>
              </a:xfrm>
              <a:prstGeom prst="ellipse">
                <a:avLst/>
              </a:prstGeom>
              <a:solidFill>
                <a:srgbClr val="E0B4A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6" name="Google Shape;616;p6"/>
              <p:cNvSpPr/>
              <p:nvPr/>
            </p:nvSpPr>
            <p:spPr>
              <a:xfrm>
                <a:off x="440102" y="248988"/>
                <a:ext cx="46179" cy="46178"/>
              </a:xfrm>
              <a:custGeom>
                <a:rect b="b" l="l" r="r" t="t"/>
                <a:pathLst>
                  <a:path extrusionOk="0" h="1094" w="1095">
                    <a:moveTo>
                      <a:pt x="195" y="899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90" y="0"/>
                      <a:pt x="705" y="0"/>
                      <a:pt x="900" y="194"/>
                    </a:cubicBezTo>
                    <a:cubicBezTo>
                      <a:pt x="1095" y="389"/>
                      <a:pt x="1095" y="705"/>
                      <a:pt x="900" y="899"/>
                    </a:cubicBezTo>
                    <a:cubicBezTo>
                      <a:pt x="705" y="1094"/>
                      <a:pt x="390" y="1094"/>
                      <a:pt x="195" y="899"/>
                    </a:cubicBezTo>
                    <a:close/>
                  </a:path>
                </a:pathLst>
              </a:custGeom>
              <a:solidFill>
                <a:srgbClr val="E0B4A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7" name="Google Shape;617;p6"/>
              <p:cNvSpPr/>
              <p:nvPr/>
            </p:nvSpPr>
            <p:spPr>
              <a:xfrm>
                <a:off x="368734" y="318256"/>
                <a:ext cx="48279" cy="48279"/>
              </a:xfrm>
              <a:custGeom>
                <a:rect b="b" l="l" r="r" t="t"/>
                <a:pathLst>
                  <a:path extrusionOk="0" h="1095" w="1095">
                    <a:moveTo>
                      <a:pt x="195" y="900"/>
                    </a:moveTo>
                    <a:cubicBezTo>
                      <a:pt x="0" y="706"/>
                      <a:pt x="0" y="390"/>
                      <a:pt x="195" y="195"/>
                    </a:cubicBezTo>
                    <a:cubicBezTo>
                      <a:pt x="390" y="0"/>
                      <a:pt x="706" y="0"/>
                      <a:pt x="900" y="195"/>
                    </a:cubicBezTo>
                    <a:cubicBezTo>
                      <a:pt x="1095" y="390"/>
                      <a:pt x="1095" y="706"/>
                      <a:pt x="900" y="900"/>
                    </a:cubicBezTo>
                    <a:cubicBezTo>
                      <a:pt x="706" y="1095"/>
                      <a:pt x="390" y="1095"/>
                      <a:pt x="195" y="900"/>
                    </a:cubicBezTo>
                    <a:close/>
                  </a:path>
                </a:pathLst>
              </a:custGeom>
              <a:solidFill>
                <a:srgbClr val="E0B4A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8" name="Google Shape;618;p6"/>
              <p:cNvSpPr/>
              <p:nvPr/>
            </p:nvSpPr>
            <p:spPr>
              <a:xfrm>
                <a:off x="297367" y="389624"/>
                <a:ext cx="48278" cy="48279"/>
              </a:xfrm>
              <a:custGeom>
                <a:rect b="b" l="l" r="r" t="t"/>
                <a:pathLst>
                  <a:path extrusionOk="0" h="1095" w="1094">
                    <a:moveTo>
                      <a:pt x="194" y="900"/>
                    </a:moveTo>
                    <a:cubicBezTo>
                      <a:pt x="0" y="705"/>
                      <a:pt x="0" y="390"/>
                      <a:pt x="194" y="195"/>
                    </a:cubicBezTo>
                    <a:cubicBezTo>
                      <a:pt x="389" y="0"/>
                      <a:pt x="705" y="0"/>
                      <a:pt x="899" y="195"/>
                    </a:cubicBezTo>
                    <a:cubicBezTo>
                      <a:pt x="1094" y="390"/>
                      <a:pt x="1094" y="705"/>
                      <a:pt x="899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solidFill>
                <a:srgbClr val="E0B4A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9" name="Google Shape;619;p6"/>
              <p:cNvSpPr/>
              <p:nvPr/>
            </p:nvSpPr>
            <p:spPr>
              <a:xfrm>
                <a:off x="225999" y="460991"/>
                <a:ext cx="48278" cy="48279"/>
              </a:xfrm>
              <a:custGeom>
                <a:rect b="b" l="l" r="r" t="t"/>
                <a:pathLst>
                  <a:path extrusionOk="0" h="1095" w="1094">
                    <a:moveTo>
                      <a:pt x="194" y="900"/>
                    </a:moveTo>
                    <a:cubicBezTo>
                      <a:pt x="0" y="705"/>
                      <a:pt x="0" y="390"/>
                      <a:pt x="194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4" y="390"/>
                      <a:pt x="1094" y="705"/>
                      <a:pt x="900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solidFill>
                <a:srgbClr val="E0B4A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0" name="Google Shape;620;p6"/>
              <p:cNvSpPr/>
              <p:nvPr/>
            </p:nvSpPr>
            <p:spPr>
              <a:xfrm>
                <a:off x="154631" y="532359"/>
                <a:ext cx="48279" cy="48279"/>
              </a:xfrm>
              <a:custGeom>
                <a:rect b="b" l="l" r="r" t="t"/>
                <a:pathLst>
                  <a:path extrusionOk="0" h="1095" w="1095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solidFill>
                <a:srgbClr val="E0B4A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1" name="Google Shape;621;p6"/>
              <p:cNvSpPr/>
              <p:nvPr/>
            </p:nvSpPr>
            <p:spPr>
              <a:xfrm>
                <a:off x="664700" y="-93157"/>
                <a:ext cx="48278" cy="46179"/>
              </a:xfrm>
              <a:custGeom>
                <a:rect b="b" l="l" r="r" t="t"/>
                <a:pathLst>
                  <a:path extrusionOk="0" h="1095" w="1094">
                    <a:moveTo>
                      <a:pt x="195" y="900"/>
                    </a:moveTo>
                    <a:cubicBezTo>
                      <a:pt x="0" y="706"/>
                      <a:pt x="0" y="390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4" y="390"/>
                      <a:pt x="1094" y="706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solidFill>
                <a:srgbClr val="E0B4A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2" name="Google Shape;622;p6"/>
              <p:cNvSpPr/>
              <p:nvPr/>
            </p:nvSpPr>
            <p:spPr>
              <a:xfrm>
                <a:off x="593332" y="-23888"/>
                <a:ext cx="48279" cy="48279"/>
              </a:xfrm>
              <a:custGeom>
                <a:rect b="b" l="l" r="r" t="t"/>
                <a:pathLst>
                  <a:path extrusionOk="0" h="1095" w="1095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5" y="390"/>
                      <a:pt x="1095" y="705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solidFill>
                <a:srgbClr val="E0B4A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3" name="Google Shape;623;p6"/>
              <p:cNvSpPr/>
              <p:nvPr/>
            </p:nvSpPr>
            <p:spPr>
              <a:xfrm>
                <a:off x="524064" y="47479"/>
                <a:ext cx="46179" cy="48279"/>
              </a:xfrm>
              <a:custGeom>
                <a:rect b="b" l="l" r="r" t="t"/>
                <a:pathLst>
                  <a:path extrusionOk="0" h="1095" w="1095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90"/>
                      <a:pt x="1095" y="705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solidFill>
                <a:srgbClr val="E0B4A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4" name="Google Shape;624;p6"/>
              <p:cNvSpPr/>
              <p:nvPr/>
            </p:nvSpPr>
            <p:spPr>
              <a:xfrm>
                <a:off x="452696" y="118847"/>
                <a:ext cx="48279" cy="48279"/>
              </a:xfrm>
              <a:custGeom>
                <a:rect b="b" l="l" r="r" t="t"/>
                <a:pathLst>
                  <a:path extrusionOk="0" h="1095" w="1095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solidFill>
                <a:srgbClr val="E0B4A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5" name="Google Shape;625;p6"/>
              <p:cNvSpPr/>
              <p:nvPr/>
            </p:nvSpPr>
            <p:spPr>
              <a:xfrm>
                <a:off x="381328" y="190214"/>
                <a:ext cx="48279" cy="48278"/>
              </a:xfrm>
              <a:custGeom>
                <a:rect b="b" l="l" r="r" t="t"/>
                <a:pathLst>
                  <a:path extrusionOk="0" h="1094" w="1095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90" y="0"/>
                      <a:pt x="706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6" y="1094"/>
                      <a:pt x="390" y="1094"/>
                      <a:pt x="195" y="900"/>
                    </a:cubicBezTo>
                    <a:close/>
                  </a:path>
                </a:pathLst>
              </a:custGeom>
              <a:solidFill>
                <a:srgbClr val="E0B4A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6" name="Google Shape;626;p6"/>
              <p:cNvSpPr/>
              <p:nvPr/>
            </p:nvSpPr>
            <p:spPr>
              <a:xfrm>
                <a:off x="312060" y="263681"/>
                <a:ext cx="44100" cy="44100"/>
              </a:xfrm>
              <a:prstGeom prst="ellipse">
                <a:avLst/>
              </a:prstGeom>
              <a:solidFill>
                <a:srgbClr val="E0B4A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7" name="Google Shape;627;p6"/>
              <p:cNvSpPr/>
              <p:nvPr/>
            </p:nvSpPr>
            <p:spPr>
              <a:xfrm>
                <a:off x="238593" y="332950"/>
                <a:ext cx="48278" cy="46179"/>
              </a:xfrm>
              <a:custGeom>
                <a:rect b="b" l="l" r="r" t="t"/>
                <a:pathLst>
                  <a:path extrusionOk="0" h="1095" w="1094">
                    <a:moveTo>
                      <a:pt x="195" y="900"/>
                    </a:moveTo>
                    <a:cubicBezTo>
                      <a:pt x="0" y="706"/>
                      <a:pt x="0" y="390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4" y="390"/>
                      <a:pt x="1094" y="706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solidFill>
                <a:srgbClr val="E0B4A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8" name="Google Shape;628;p6"/>
              <p:cNvSpPr/>
              <p:nvPr/>
            </p:nvSpPr>
            <p:spPr>
              <a:xfrm>
                <a:off x="167226" y="404317"/>
                <a:ext cx="48279" cy="46179"/>
              </a:xfrm>
              <a:custGeom>
                <a:rect b="b" l="l" r="r" t="t"/>
                <a:pathLst>
                  <a:path extrusionOk="0" h="1095" w="1095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5" y="390"/>
                      <a:pt x="1095" y="705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solidFill>
                <a:srgbClr val="E0B4A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9" name="Google Shape;629;p6"/>
              <p:cNvSpPr/>
              <p:nvPr/>
            </p:nvSpPr>
            <p:spPr>
              <a:xfrm>
                <a:off x="97957" y="473586"/>
                <a:ext cx="46179" cy="48279"/>
              </a:xfrm>
              <a:custGeom>
                <a:rect b="b" l="l" r="r" t="t"/>
                <a:pathLst>
                  <a:path extrusionOk="0" h="1095" w="1095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90"/>
                      <a:pt x="1095" y="705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solidFill>
                <a:srgbClr val="E0B4A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0" name="Google Shape;630;p6"/>
              <p:cNvSpPr/>
              <p:nvPr/>
            </p:nvSpPr>
            <p:spPr>
              <a:xfrm>
                <a:off x="608025" y="-151930"/>
                <a:ext cx="48279" cy="48278"/>
              </a:xfrm>
              <a:custGeom>
                <a:rect b="b" l="l" r="r" t="t"/>
                <a:pathLst>
                  <a:path extrusionOk="0" h="1094" w="1095">
                    <a:moveTo>
                      <a:pt x="195" y="900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90" y="0"/>
                      <a:pt x="705" y="0"/>
                      <a:pt x="900" y="194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4"/>
                      <a:pt x="390" y="1094"/>
                      <a:pt x="195" y="900"/>
                    </a:cubicBezTo>
                    <a:close/>
                  </a:path>
                </a:pathLst>
              </a:custGeom>
              <a:solidFill>
                <a:srgbClr val="E0B4A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1" name="Google Shape;631;p6"/>
              <p:cNvSpPr/>
              <p:nvPr/>
            </p:nvSpPr>
            <p:spPr>
              <a:xfrm>
                <a:off x="536658" y="-80562"/>
                <a:ext cx="48279" cy="48278"/>
              </a:xfrm>
              <a:custGeom>
                <a:rect b="b" l="l" r="r" t="t"/>
                <a:pathLst>
                  <a:path extrusionOk="0" h="1094" w="1095">
                    <a:moveTo>
                      <a:pt x="195" y="899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90" y="0"/>
                      <a:pt x="705" y="0"/>
                      <a:pt x="900" y="194"/>
                    </a:cubicBezTo>
                    <a:cubicBezTo>
                      <a:pt x="1095" y="389"/>
                      <a:pt x="1095" y="705"/>
                      <a:pt x="900" y="899"/>
                    </a:cubicBezTo>
                    <a:cubicBezTo>
                      <a:pt x="705" y="1094"/>
                      <a:pt x="390" y="1094"/>
                      <a:pt x="195" y="899"/>
                    </a:cubicBezTo>
                    <a:close/>
                  </a:path>
                </a:pathLst>
              </a:custGeom>
              <a:solidFill>
                <a:srgbClr val="E0B4A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2" name="Google Shape;632;p6"/>
              <p:cNvSpPr/>
              <p:nvPr/>
            </p:nvSpPr>
            <p:spPr>
              <a:xfrm>
                <a:off x="465290" y="-9195"/>
                <a:ext cx="48279" cy="48279"/>
              </a:xfrm>
              <a:custGeom>
                <a:rect b="b" l="l" r="r" t="t"/>
                <a:pathLst>
                  <a:path extrusionOk="0" h="1095" w="1095">
                    <a:moveTo>
                      <a:pt x="195" y="900"/>
                    </a:moveTo>
                    <a:cubicBezTo>
                      <a:pt x="0" y="706"/>
                      <a:pt x="0" y="390"/>
                      <a:pt x="195" y="195"/>
                    </a:cubicBezTo>
                    <a:cubicBezTo>
                      <a:pt x="390" y="0"/>
                      <a:pt x="706" y="0"/>
                      <a:pt x="900" y="195"/>
                    </a:cubicBezTo>
                    <a:cubicBezTo>
                      <a:pt x="1095" y="390"/>
                      <a:pt x="1095" y="706"/>
                      <a:pt x="900" y="900"/>
                    </a:cubicBezTo>
                    <a:cubicBezTo>
                      <a:pt x="706" y="1095"/>
                      <a:pt x="390" y="1095"/>
                      <a:pt x="195" y="900"/>
                    </a:cubicBezTo>
                    <a:close/>
                  </a:path>
                </a:pathLst>
              </a:custGeom>
              <a:solidFill>
                <a:srgbClr val="E0B4A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3" name="Google Shape;633;p6"/>
              <p:cNvSpPr/>
              <p:nvPr/>
            </p:nvSpPr>
            <p:spPr>
              <a:xfrm>
                <a:off x="393923" y="62173"/>
                <a:ext cx="48278" cy="46179"/>
              </a:xfrm>
              <a:custGeom>
                <a:rect b="b" l="l" r="r" t="t"/>
                <a:pathLst>
                  <a:path extrusionOk="0" h="1095" w="1094">
                    <a:moveTo>
                      <a:pt x="194" y="900"/>
                    </a:moveTo>
                    <a:cubicBezTo>
                      <a:pt x="0" y="705"/>
                      <a:pt x="0" y="390"/>
                      <a:pt x="194" y="195"/>
                    </a:cubicBezTo>
                    <a:cubicBezTo>
                      <a:pt x="389" y="0"/>
                      <a:pt x="705" y="0"/>
                      <a:pt x="899" y="195"/>
                    </a:cubicBezTo>
                    <a:cubicBezTo>
                      <a:pt x="1094" y="390"/>
                      <a:pt x="1094" y="705"/>
                      <a:pt x="899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solidFill>
                <a:srgbClr val="E0B4A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4" name="Google Shape;634;p6"/>
              <p:cNvSpPr/>
              <p:nvPr/>
            </p:nvSpPr>
            <p:spPr>
              <a:xfrm>
                <a:off x="322555" y="131441"/>
                <a:ext cx="48278" cy="48279"/>
              </a:xfrm>
              <a:custGeom>
                <a:rect b="b" l="l" r="r" t="t"/>
                <a:pathLst>
                  <a:path extrusionOk="0" h="1095" w="1094">
                    <a:moveTo>
                      <a:pt x="194" y="900"/>
                    </a:moveTo>
                    <a:cubicBezTo>
                      <a:pt x="0" y="705"/>
                      <a:pt x="0" y="389"/>
                      <a:pt x="194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4" y="389"/>
                      <a:pt x="1094" y="705"/>
                      <a:pt x="900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solidFill>
                <a:srgbClr val="E0B4A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5" name="Google Shape;635;p6"/>
              <p:cNvSpPr/>
              <p:nvPr/>
            </p:nvSpPr>
            <p:spPr>
              <a:xfrm>
                <a:off x="255386" y="204908"/>
                <a:ext cx="42000" cy="44100"/>
              </a:xfrm>
              <a:prstGeom prst="ellipse">
                <a:avLst/>
              </a:prstGeom>
              <a:solidFill>
                <a:srgbClr val="E0B4A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6" name="Google Shape;636;p6"/>
              <p:cNvSpPr/>
              <p:nvPr/>
            </p:nvSpPr>
            <p:spPr>
              <a:xfrm>
                <a:off x="184018" y="276275"/>
                <a:ext cx="42000" cy="44100"/>
              </a:xfrm>
              <a:prstGeom prst="ellipse">
                <a:avLst/>
              </a:prstGeom>
              <a:solidFill>
                <a:srgbClr val="E0B4A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7" name="Google Shape;637;p6"/>
              <p:cNvSpPr/>
              <p:nvPr/>
            </p:nvSpPr>
            <p:spPr>
              <a:xfrm>
                <a:off x="110552" y="345544"/>
                <a:ext cx="48279" cy="48278"/>
              </a:xfrm>
              <a:custGeom>
                <a:rect b="b" l="l" r="r" t="t"/>
                <a:pathLst>
                  <a:path extrusionOk="0" h="1094" w="1095">
                    <a:moveTo>
                      <a:pt x="195" y="899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90" y="0"/>
                      <a:pt x="705" y="0"/>
                      <a:pt x="900" y="194"/>
                    </a:cubicBezTo>
                    <a:cubicBezTo>
                      <a:pt x="1095" y="389"/>
                      <a:pt x="1095" y="705"/>
                      <a:pt x="900" y="899"/>
                    </a:cubicBezTo>
                    <a:cubicBezTo>
                      <a:pt x="705" y="1094"/>
                      <a:pt x="390" y="1094"/>
                      <a:pt x="195" y="899"/>
                    </a:cubicBezTo>
                    <a:close/>
                  </a:path>
                </a:pathLst>
              </a:custGeom>
              <a:solidFill>
                <a:srgbClr val="E0B4A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8" name="Google Shape;638;p6"/>
              <p:cNvSpPr/>
              <p:nvPr/>
            </p:nvSpPr>
            <p:spPr>
              <a:xfrm>
                <a:off x="39184" y="416911"/>
                <a:ext cx="48279" cy="48279"/>
              </a:xfrm>
              <a:custGeom>
                <a:rect b="b" l="l" r="r" t="t"/>
                <a:pathLst>
                  <a:path extrusionOk="0" h="1095" w="1095">
                    <a:moveTo>
                      <a:pt x="195" y="900"/>
                    </a:moveTo>
                    <a:cubicBezTo>
                      <a:pt x="0" y="706"/>
                      <a:pt x="0" y="390"/>
                      <a:pt x="195" y="195"/>
                    </a:cubicBezTo>
                    <a:cubicBezTo>
                      <a:pt x="390" y="0"/>
                      <a:pt x="706" y="0"/>
                      <a:pt x="900" y="195"/>
                    </a:cubicBezTo>
                    <a:cubicBezTo>
                      <a:pt x="1095" y="390"/>
                      <a:pt x="1095" y="706"/>
                      <a:pt x="900" y="900"/>
                    </a:cubicBezTo>
                    <a:cubicBezTo>
                      <a:pt x="706" y="1095"/>
                      <a:pt x="390" y="1095"/>
                      <a:pt x="195" y="900"/>
                    </a:cubicBezTo>
                    <a:close/>
                  </a:path>
                </a:pathLst>
              </a:custGeom>
              <a:solidFill>
                <a:srgbClr val="E0B4A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sp>
        <p:nvSpPr>
          <p:cNvPr id="641" name="Google Shape;641;p7"/>
          <p:cNvSpPr txBox="1"/>
          <p:nvPr>
            <p:ph idx="1" type="body"/>
          </p:nvPr>
        </p:nvSpPr>
        <p:spPr>
          <a:xfrm>
            <a:off x="574125" y="1374625"/>
            <a:ext cx="3987300" cy="311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1pPr>
            <a:lvl2pPr indent="-3048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642" name="Google Shape;642;p7"/>
          <p:cNvSpPr/>
          <p:nvPr>
            <p:ph idx="2" type="pic"/>
          </p:nvPr>
        </p:nvSpPr>
        <p:spPr>
          <a:xfrm>
            <a:off x="4976975" y="1374425"/>
            <a:ext cx="3232800" cy="29130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643" name="Google Shape;643;p7"/>
          <p:cNvSpPr/>
          <p:nvPr/>
        </p:nvSpPr>
        <p:spPr>
          <a:xfrm>
            <a:off x="8421714" y="4402286"/>
            <a:ext cx="740961" cy="740961"/>
          </a:xfrm>
          <a:custGeom>
            <a:rect b="b" l="l" r="r" t="t"/>
            <a:pathLst>
              <a:path extrusionOk="0" h="16944" w="16944">
                <a:moveTo>
                  <a:pt x="16944" y="0"/>
                </a:moveTo>
                <a:lnTo>
                  <a:pt x="16944" y="16944"/>
                </a:lnTo>
                <a:lnTo>
                  <a:pt x="0" y="16944"/>
                </a:lnTo>
                <a:lnTo>
                  <a:pt x="0" y="12436"/>
                </a:lnTo>
                <a:cubicBezTo>
                  <a:pt x="0" y="5568"/>
                  <a:pt x="5567" y="0"/>
                  <a:pt x="12435" y="0"/>
                </a:cubicBezTo>
                <a:lnTo>
                  <a:pt x="16944" y="0"/>
                </a:lnTo>
                <a:close/>
              </a:path>
            </a:pathLst>
          </a:custGeom>
          <a:solidFill>
            <a:srgbClr val="4C6A78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44" name="Google Shape;644;p7"/>
          <p:cNvGrpSpPr/>
          <p:nvPr/>
        </p:nvGrpSpPr>
        <p:grpSpPr>
          <a:xfrm flipH="1">
            <a:off x="-132630" y="3762788"/>
            <a:ext cx="1507871" cy="1510263"/>
            <a:chOff x="39184" y="-151930"/>
            <a:chExt cx="1309825" cy="1311903"/>
          </a:xfrm>
        </p:grpSpPr>
        <p:sp>
          <p:nvSpPr>
            <p:cNvPr id="645" name="Google Shape;645;p7"/>
            <p:cNvSpPr/>
            <p:nvPr/>
          </p:nvSpPr>
          <p:spPr>
            <a:xfrm>
              <a:off x="1304909" y="544953"/>
              <a:ext cx="44100" cy="44100"/>
            </a:xfrm>
            <a:prstGeom prst="ellipse">
              <a:avLst/>
            </a:prstGeom>
            <a:solidFill>
              <a:srgbClr val="E0B4A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6" name="Google Shape;646;p7"/>
            <p:cNvSpPr/>
            <p:nvPr/>
          </p:nvSpPr>
          <p:spPr>
            <a:xfrm>
              <a:off x="1231442" y="614221"/>
              <a:ext cx="48279" cy="48278"/>
            </a:xfrm>
            <a:custGeom>
              <a:rect b="b" l="l" r="r" t="t"/>
              <a:pathLst>
                <a:path extrusionOk="0" h="1094" w="1095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6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rgbClr val="E0B4A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7" name="Google Shape;647;p7"/>
            <p:cNvSpPr/>
            <p:nvPr/>
          </p:nvSpPr>
          <p:spPr>
            <a:xfrm>
              <a:off x="1160075" y="685588"/>
              <a:ext cx="48278" cy="48278"/>
            </a:xfrm>
            <a:custGeom>
              <a:rect b="b" l="l" r="r" t="t"/>
              <a:pathLst>
                <a:path extrusionOk="0" h="1094" w="1094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solidFill>
              <a:srgbClr val="E0B4A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8" name="Google Shape;648;p7"/>
            <p:cNvSpPr/>
            <p:nvPr/>
          </p:nvSpPr>
          <p:spPr>
            <a:xfrm>
              <a:off x="1088707" y="756956"/>
              <a:ext cx="48278" cy="48279"/>
            </a:xfrm>
            <a:custGeom>
              <a:rect b="b" l="l" r="r" t="t"/>
              <a:pathLst>
                <a:path extrusionOk="0" h="1095" w="1094">
                  <a:moveTo>
                    <a:pt x="194" y="900"/>
                  </a:moveTo>
                  <a:cubicBezTo>
                    <a:pt x="0" y="706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rgbClr val="E0B4A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9" name="Google Shape;649;p7"/>
            <p:cNvSpPr/>
            <p:nvPr/>
          </p:nvSpPr>
          <p:spPr>
            <a:xfrm>
              <a:off x="1019439" y="828324"/>
              <a:ext cx="46178" cy="46179"/>
            </a:xfrm>
            <a:custGeom>
              <a:rect b="b" l="l" r="r" t="t"/>
              <a:pathLst>
                <a:path extrusionOk="0" h="1095" w="1094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rgbClr val="E0B4A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0" name="Google Shape;650;p7"/>
            <p:cNvSpPr/>
            <p:nvPr/>
          </p:nvSpPr>
          <p:spPr>
            <a:xfrm>
              <a:off x="948072" y="899691"/>
              <a:ext cx="48279" cy="461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rgbClr val="E0B4A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1" name="Google Shape;651;p7"/>
            <p:cNvSpPr/>
            <p:nvPr/>
          </p:nvSpPr>
          <p:spPr>
            <a:xfrm>
              <a:off x="876704" y="968960"/>
              <a:ext cx="48279" cy="48278"/>
            </a:xfrm>
            <a:custGeom>
              <a:rect b="b" l="l" r="r" t="t"/>
              <a:pathLst>
                <a:path extrusionOk="0" h="1094" w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rgbClr val="E0B4A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2" name="Google Shape;652;p7"/>
            <p:cNvSpPr/>
            <p:nvPr/>
          </p:nvSpPr>
          <p:spPr>
            <a:xfrm>
              <a:off x="805336" y="1040328"/>
              <a:ext cx="48279" cy="48278"/>
            </a:xfrm>
            <a:custGeom>
              <a:rect b="b" l="l" r="r" t="t"/>
              <a:pathLst>
                <a:path extrusionOk="0" h="1094" w="1095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6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rgbClr val="E0B4A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3" name="Google Shape;653;p7"/>
            <p:cNvSpPr/>
            <p:nvPr/>
          </p:nvSpPr>
          <p:spPr>
            <a:xfrm>
              <a:off x="733969" y="1111695"/>
              <a:ext cx="48278" cy="48278"/>
            </a:xfrm>
            <a:custGeom>
              <a:rect b="b" l="l" r="r" t="t"/>
              <a:pathLst>
                <a:path extrusionOk="0" h="1094" w="1094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solidFill>
              <a:srgbClr val="E0B4A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4" name="Google Shape;654;p7"/>
            <p:cNvSpPr/>
            <p:nvPr/>
          </p:nvSpPr>
          <p:spPr>
            <a:xfrm>
              <a:off x="1244036" y="486180"/>
              <a:ext cx="48279" cy="482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rgbClr val="E0B4A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5" name="Google Shape;655;p7"/>
            <p:cNvSpPr/>
            <p:nvPr/>
          </p:nvSpPr>
          <p:spPr>
            <a:xfrm>
              <a:off x="1174769" y="557547"/>
              <a:ext cx="46178" cy="46179"/>
            </a:xfrm>
            <a:custGeom>
              <a:rect b="b" l="l" r="r" t="t"/>
              <a:pathLst>
                <a:path extrusionOk="0" h="1095" w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rgbClr val="E0B4A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6" name="Google Shape;656;p7"/>
            <p:cNvSpPr/>
            <p:nvPr/>
          </p:nvSpPr>
          <p:spPr>
            <a:xfrm>
              <a:off x="1105499" y="628915"/>
              <a:ext cx="44100" cy="44100"/>
            </a:xfrm>
            <a:prstGeom prst="ellipse">
              <a:avLst/>
            </a:prstGeom>
            <a:solidFill>
              <a:srgbClr val="E0B4A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7" name="Google Shape;657;p7"/>
            <p:cNvSpPr/>
            <p:nvPr/>
          </p:nvSpPr>
          <p:spPr>
            <a:xfrm>
              <a:off x="1034132" y="700282"/>
              <a:ext cx="44100" cy="44100"/>
            </a:xfrm>
            <a:prstGeom prst="ellipse">
              <a:avLst/>
            </a:prstGeom>
            <a:solidFill>
              <a:srgbClr val="E0B4A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8" name="Google Shape;658;p7"/>
            <p:cNvSpPr/>
            <p:nvPr/>
          </p:nvSpPr>
          <p:spPr>
            <a:xfrm>
              <a:off x="960666" y="769550"/>
              <a:ext cx="48279" cy="482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rgbClr val="E0B4A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9" name="Google Shape;659;p7"/>
            <p:cNvSpPr/>
            <p:nvPr/>
          </p:nvSpPr>
          <p:spPr>
            <a:xfrm>
              <a:off x="889298" y="840918"/>
              <a:ext cx="48279" cy="482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rgbClr val="E0B4A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0" name="Google Shape;660;p7"/>
            <p:cNvSpPr/>
            <p:nvPr/>
          </p:nvSpPr>
          <p:spPr>
            <a:xfrm>
              <a:off x="817931" y="912285"/>
              <a:ext cx="48279" cy="482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rgbClr val="E0B4A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1" name="Google Shape;661;p7"/>
            <p:cNvSpPr/>
            <p:nvPr/>
          </p:nvSpPr>
          <p:spPr>
            <a:xfrm>
              <a:off x="748662" y="983653"/>
              <a:ext cx="46178" cy="46179"/>
            </a:xfrm>
            <a:custGeom>
              <a:rect b="b" l="l" r="r" t="t"/>
              <a:pathLst>
                <a:path extrusionOk="0" h="1095" w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rgbClr val="E0B4A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2" name="Google Shape;662;p7"/>
            <p:cNvSpPr/>
            <p:nvPr/>
          </p:nvSpPr>
          <p:spPr>
            <a:xfrm>
              <a:off x="677294" y="1052922"/>
              <a:ext cx="46178" cy="48278"/>
            </a:xfrm>
            <a:custGeom>
              <a:rect b="b" l="l" r="r" t="t"/>
              <a:pathLst>
                <a:path extrusionOk="0" h="1094" w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rgbClr val="E0B4A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3" name="Google Shape;663;p7"/>
            <p:cNvSpPr/>
            <p:nvPr/>
          </p:nvSpPr>
          <p:spPr>
            <a:xfrm>
              <a:off x="1187363" y="427407"/>
              <a:ext cx="48278" cy="48279"/>
            </a:xfrm>
            <a:custGeom>
              <a:rect b="b" l="l" r="r" t="t"/>
              <a:pathLst>
                <a:path extrusionOk="0" h="1095" w="1094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rgbClr val="E0B4A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4" name="Google Shape;664;p7"/>
            <p:cNvSpPr/>
            <p:nvPr/>
          </p:nvSpPr>
          <p:spPr>
            <a:xfrm>
              <a:off x="1115995" y="498774"/>
              <a:ext cx="48278" cy="48279"/>
            </a:xfrm>
            <a:custGeom>
              <a:rect b="b" l="l" r="r" t="t"/>
              <a:pathLst>
                <a:path extrusionOk="0" h="1095" w="1094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rgbClr val="E0B4A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5" name="Google Shape;665;p7"/>
            <p:cNvSpPr/>
            <p:nvPr/>
          </p:nvSpPr>
          <p:spPr>
            <a:xfrm>
              <a:off x="1046726" y="572240"/>
              <a:ext cx="44100" cy="44100"/>
            </a:xfrm>
            <a:prstGeom prst="ellipse">
              <a:avLst/>
            </a:prstGeom>
            <a:solidFill>
              <a:srgbClr val="E0B4A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6" name="Google Shape;666;p7"/>
            <p:cNvSpPr/>
            <p:nvPr/>
          </p:nvSpPr>
          <p:spPr>
            <a:xfrm>
              <a:off x="975359" y="643608"/>
              <a:ext cx="44100" cy="42000"/>
            </a:xfrm>
            <a:prstGeom prst="ellipse">
              <a:avLst/>
            </a:prstGeom>
            <a:solidFill>
              <a:srgbClr val="E0B4A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7" name="Google Shape;667;p7"/>
            <p:cNvSpPr/>
            <p:nvPr/>
          </p:nvSpPr>
          <p:spPr>
            <a:xfrm>
              <a:off x="901893" y="710777"/>
              <a:ext cx="48279" cy="48278"/>
            </a:xfrm>
            <a:custGeom>
              <a:rect b="b" l="l" r="r" t="t"/>
              <a:pathLst>
                <a:path extrusionOk="0" h="1094" w="1095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6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rgbClr val="E0B4A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8" name="Google Shape;668;p7"/>
            <p:cNvSpPr/>
            <p:nvPr/>
          </p:nvSpPr>
          <p:spPr>
            <a:xfrm>
              <a:off x="832623" y="782145"/>
              <a:ext cx="46178" cy="48278"/>
            </a:xfrm>
            <a:custGeom>
              <a:rect b="b" l="l" r="r" t="t"/>
              <a:pathLst>
                <a:path extrusionOk="0" h="1094" w="1094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solidFill>
              <a:srgbClr val="E0B4A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9" name="Google Shape;669;p7"/>
            <p:cNvSpPr/>
            <p:nvPr/>
          </p:nvSpPr>
          <p:spPr>
            <a:xfrm>
              <a:off x="761256" y="853512"/>
              <a:ext cx="48278" cy="48279"/>
            </a:xfrm>
            <a:custGeom>
              <a:rect b="b" l="l" r="r" t="t"/>
              <a:pathLst>
                <a:path extrusionOk="0" h="1095" w="1094">
                  <a:moveTo>
                    <a:pt x="194" y="900"/>
                  </a:moveTo>
                  <a:cubicBezTo>
                    <a:pt x="0" y="706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rgbClr val="E0B4A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0" name="Google Shape;670;p7"/>
            <p:cNvSpPr/>
            <p:nvPr/>
          </p:nvSpPr>
          <p:spPr>
            <a:xfrm>
              <a:off x="689888" y="924880"/>
              <a:ext cx="48278" cy="48279"/>
            </a:xfrm>
            <a:custGeom>
              <a:rect b="b" l="l" r="r" t="t"/>
              <a:pathLst>
                <a:path extrusionOk="0" h="1095" w="1094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rgbClr val="E0B4A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1" name="Google Shape;671;p7"/>
            <p:cNvSpPr/>
            <p:nvPr/>
          </p:nvSpPr>
          <p:spPr>
            <a:xfrm>
              <a:off x="618521" y="996247"/>
              <a:ext cx="48279" cy="482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rgbClr val="E0B4A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2" name="Google Shape;672;p7"/>
            <p:cNvSpPr/>
            <p:nvPr/>
          </p:nvSpPr>
          <p:spPr>
            <a:xfrm>
              <a:off x="1128589" y="370732"/>
              <a:ext cx="48279" cy="46178"/>
            </a:xfrm>
            <a:custGeom>
              <a:rect b="b" l="l" r="r" t="t"/>
              <a:pathLst>
                <a:path extrusionOk="0" h="1094" w="1095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89" y="1094"/>
                    <a:pt x="195" y="899"/>
                  </a:cubicBezTo>
                  <a:close/>
                </a:path>
              </a:pathLst>
            </a:custGeom>
            <a:solidFill>
              <a:srgbClr val="E0B4A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3" name="Google Shape;673;p7"/>
            <p:cNvSpPr/>
            <p:nvPr/>
          </p:nvSpPr>
          <p:spPr>
            <a:xfrm>
              <a:off x="1057221" y="440001"/>
              <a:ext cx="48279" cy="482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rgbClr val="E0B4A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4" name="Google Shape;674;p7"/>
            <p:cNvSpPr/>
            <p:nvPr/>
          </p:nvSpPr>
          <p:spPr>
            <a:xfrm>
              <a:off x="985854" y="511368"/>
              <a:ext cx="48279" cy="482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rgbClr val="E0B4A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5" name="Google Shape;675;p7"/>
            <p:cNvSpPr/>
            <p:nvPr/>
          </p:nvSpPr>
          <p:spPr>
            <a:xfrm>
              <a:off x="916585" y="582736"/>
              <a:ext cx="46179" cy="482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rgbClr val="E0B4A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6" name="Google Shape;676;p7"/>
            <p:cNvSpPr/>
            <p:nvPr/>
          </p:nvSpPr>
          <p:spPr>
            <a:xfrm>
              <a:off x="845218" y="654104"/>
              <a:ext cx="48278" cy="48278"/>
            </a:xfrm>
            <a:custGeom>
              <a:rect b="b" l="l" r="r" t="t"/>
              <a:pathLst>
                <a:path extrusionOk="0" h="1094" w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rgbClr val="E0B4A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7" name="Google Shape;677;p7"/>
            <p:cNvSpPr/>
            <p:nvPr/>
          </p:nvSpPr>
          <p:spPr>
            <a:xfrm>
              <a:off x="775949" y="727570"/>
              <a:ext cx="44100" cy="42000"/>
            </a:xfrm>
            <a:prstGeom prst="ellipse">
              <a:avLst/>
            </a:prstGeom>
            <a:solidFill>
              <a:srgbClr val="E0B4A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8" name="Google Shape;678;p7"/>
            <p:cNvSpPr/>
            <p:nvPr/>
          </p:nvSpPr>
          <p:spPr>
            <a:xfrm>
              <a:off x="702483" y="796839"/>
              <a:ext cx="48279" cy="46178"/>
            </a:xfrm>
            <a:custGeom>
              <a:rect b="b" l="l" r="r" t="t"/>
              <a:pathLst>
                <a:path extrusionOk="0" h="1094" w="1095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89" y="1094"/>
                    <a:pt x="195" y="899"/>
                  </a:cubicBezTo>
                  <a:close/>
                </a:path>
              </a:pathLst>
            </a:custGeom>
            <a:solidFill>
              <a:srgbClr val="E0B4A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9" name="Google Shape;679;p7"/>
            <p:cNvSpPr/>
            <p:nvPr/>
          </p:nvSpPr>
          <p:spPr>
            <a:xfrm>
              <a:off x="631115" y="866107"/>
              <a:ext cx="48279" cy="482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rgbClr val="E0B4A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0" name="Google Shape;680;p7"/>
            <p:cNvSpPr/>
            <p:nvPr/>
          </p:nvSpPr>
          <p:spPr>
            <a:xfrm>
              <a:off x="559747" y="937475"/>
              <a:ext cx="48279" cy="482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rgbClr val="E0B4A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1" name="Google Shape;681;p7"/>
            <p:cNvSpPr/>
            <p:nvPr/>
          </p:nvSpPr>
          <p:spPr>
            <a:xfrm>
              <a:off x="1071915" y="311959"/>
              <a:ext cx="46179" cy="48278"/>
            </a:xfrm>
            <a:custGeom>
              <a:rect b="b" l="l" r="r" t="t"/>
              <a:pathLst>
                <a:path extrusionOk="0" h="1094" w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rgbClr val="E0B4A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2" name="Google Shape;682;p7"/>
            <p:cNvSpPr/>
            <p:nvPr/>
          </p:nvSpPr>
          <p:spPr>
            <a:xfrm>
              <a:off x="1000547" y="383327"/>
              <a:ext cx="48279" cy="48278"/>
            </a:xfrm>
            <a:custGeom>
              <a:rect b="b" l="l" r="r" t="t"/>
              <a:pathLst>
                <a:path extrusionOk="0" h="1094" w="1095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rgbClr val="E0B4A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3" name="Google Shape;683;p7"/>
            <p:cNvSpPr/>
            <p:nvPr/>
          </p:nvSpPr>
          <p:spPr>
            <a:xfrm>
              <a:off x="929180" y="454694"/>
              <a:ext cx="48278" cy="46179"/>
            </a:xfrm>
            <a:custGeom>
              <a:rect b="b" l="l" r="r" t="t"/>
              <a:pathLst>
                <a:path extrusionOk="0" h="1095" w="1094">
                  <a:moveTo>
                    <a:pt x="194" y="900"/>
                  </a:moveTo>
                  <a:cubicBezTo>
                    <a:pt x="0" y="706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6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rgbClr val="E0B4A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4" name="Google Shape;684;p7"/>
            <p:cNvSpPr/>
            <p:nvPr/>
          </p:nvSpPr>
          <p:spPr>
            <a:xfrm>
              <a:off x="857812" y="523963"/>
              <a:ext cx="48278" cy="48279"/>
            </a:xfrm>
            <a:custGeom>
              <a:rect b="b" l="l" r="r" t="t"/>
              <a:pathLst>
                <a:path extrusionOk="0" h="1095" w="1094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rgbClr val="E0B4A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5" name="Google Shape;685;p7"/>
            <p:cNvSpPr/>
            <p:nvPr/>
          </p:nvSpPr>
          <p:spPr>
            <a:xfrm>
              <a:off x="786444" y="595330"/>
              <a:ext cx="48278" cy="48279"/>
            </a:xfrm>
            <a:custGeom>
              <a:rect b="b" l="l" r="r" t="t"/>
              <a:pathLst>
                <a:path extrusionOk="0" h="1095" w="1094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rgbClr val="E0B4A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6" name="Google Shape;686;p7"/>
            <p:cNvSpPr/>
            <p:nvPr/>
          </p:nvSpPr>
          <p:spPr>
            <a:xfrm>
              <a:off x="717176" y="668797"/>
              <a:ext cx="44100" cy="44100"/>
            </a:xfrm>
            <a:prstGeom prst="ellipse">
              <a:avLst/>
            </a:prstGeom>
            <a:solidFill>
              <a:srgbClr val="E0B4A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7" name="Google Shape;687;p7"/>
            <p:cNvSpPr/>
            <p:nvPr/>
          </p:nvSpPr>
          <p:spPr>
            <a:xfrm>
              <a:off x="647907" y="740164"/>
              <a:ext cx="42000" cy="44100"/>
            </a:xfrm>
            <a:prstGeom prst="ellipse">
              <a:avLst/>
            </a:prstGeom>
            <a:solidFill>
              <a:srgbClr val="E0B4A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8" name="Google Shape;688;p7"/>
            <p:cNvSpPr/>
            <p:nvPr/>
          </p:nvSpPr>
          <p:spPr>
            <a:xfrm>
              <a:off x="574441" y="809433"/>
              <a:ext cx="48279" cy="48278"/>
            </a:xfrm>
            <a:custGeom>
              <a:rect b="b" l="l" r="r" t="t"/>
              <a:pathLst>
                <a:path extrusionOk="0" h="1094" w="1095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rgbClr val="E0B4A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9" name="Google Shape;689;p7"/>
            <p:cNvSpPr/>
            <p:nvPr/>
          </p:nvSpPr>
          <p:spPr>
            <a:xfrm>
              <a:off x="503073" y="880800"/>
              <a:ext cx="48278" cy="46178"/>
            </a:xfrm>
            <a:custGeom>
              <a:rect b="b" l="l" r="r" t="t"/>
              <a:pathLst>
                <a:path extrusionOk="0" h="1094" w="1094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solidFill>
              <a:srgbClr val="E0B4A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0" name="Google Shape;690;p7"/>
            <p:cNvSpPr/>
            <p:nvPr/>
          </p:nvSpPr>
          <p:spPr>
            <a:xfrm>
              <a:off x="1013141" y="253186"/>
              <a:ext cx="48279" cy="482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rgbClr val="E0B4A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1" name="Google Shape;691;p7"/>
            <p:cNvSpPr/>
            <p:nvPr/>
          </p:nvSpPr>
          <p:spPr>
            <a:xfrm>
              <a:off x="941774" y="324553"/>
              <a:ext cx="48278" cy="48278"/>
            </a:xfrm>
            <a:custGeom>
              <a:rect b="b" l="l" r="r" t="t"/>
              <a:pathLst>
                <a:path extrusionOk="0" h="1094" w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rgbClr val="E0B4A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2" name="Google Shape;692;p7"/>
            <p:cNvSpPr/>
            <p:nvPr/>
          </p:nvSpPr>
          <p:spPr>
            <a:xfrm>
              <a:off x="870406" y="395921"/>
              <a:ext cx="48278" cy="48278"/>
            </a:xfrm>
            <a:custGeom>
              <a:rect b="b" l="l" r="r" t="t"/>
              <a:pathLst>
                <a:path extrusionOk="0" h="1094" w="1094">
                  <a:moveTo>
                    <a:pt x="194" y="900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rgbClr val="E0B4A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3" name="Google Shape;693;p7"/>
            <p:cNvSpPr/>
            <p:nvPr/>
          </p:nvSpPr>
          <p:spPr>
            <a:xfrm>
              <a:off x="799039" y="467288"/>
              <a:ext cx="48279" cy="48278"/>
            </a:xfrm>
            <a:custGeom>
              <a:rect b="b" l="l" r="r" t="t"/>
              <a:pathLst>
                <a:path extrusionOk="0" h="1094" w="1095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89" y="1094"/>
                    <a:pt x="195" y="899"/>
                  </a:cubicBezTo>
                  <a:close/>
                </a:path>
              </a:pathLst>
            </a:custGeom>
            <a:solidFill>
              <a:srgbClr val="E0B4A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4" name="Google Shape;694;p7"/>
            <p:cNvSpPr/>
            <p:nvPr/>
          </p:nvSpPr>
          <p:spPr>
            <a:xfrm>
              <a:off x="729770" y="538656"/>
              <a:ext cx="46179" cy="461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rgbClr val="E0B4A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5" name="Google Shape;695;p7"/>
            <p:cNvSpPr/>
            <p:nvPr/>
          </p:nvSpPr>
          <p:spPr>
            <a:xfrm>
              <a:off x="658403" y="607925"/>
              <a:ext cx="48279" cy="482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rgbClr val="E0B4A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6" name="Google Shape;696;p7"/>
            <p:cNvSpPr/>
            <p:nvPr/>
          </p:nvSpPr>
          <p:spPr>
            <a:xfrm>
              <a:off x="587035" y="679292"/>
              <a:ext cx="48279" cy="482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rgbClr val="E0B4A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7" name="Google Shape;697;p7"/>
            <p:cNvSpPr/>
            <p:nvPr/>
          </p:nvSpPr>
          <p:spPr>
            <a:xfrm>
              <a:off x="515667" y="750660"/>
              <a:ext cx="48278" cy="48278"/>
            </a:xfrm>
            <a:custGeom>
              <a:rect b="b" l="l" r="r" t="t"/>
              <a:pathLst>
                <a:path extrusionOk="0" h="1094" w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rgbClr val="E0B4A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8" name="Google Shape;698;p7"/>
            <p:cNvSpPr/>
            <p:nvPr/>
          </p:nvSpPr>
          <p:spPr>
            <a:xfrm>
              <a:off x="444300" y="822027"/>
              <a:ext cx="48278" cy="48278"/>
            </a:xfrm>
            <a:custGeom>
              <a:rect b="b" l="l" r="r" t="t"/>
              <a:pathLst>
                <a:path extrusionOk="0" h="1094" w="1094">
                  <a:moveTo>
                    <a:pt x="194" y="900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rgbClr val="E0B4A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9" name="Google Shape;699;p7"/>
            <p:cNvSpPr/>
            <p:nvPr/>
          </p:nvSpPr>
          <p:spPr>
            <a:xfrm>
              <a:off x="954368" y="196512"/>
              <a:ext cx="48278" cy="46179"/>
            </a:xfrm>
            <a:custGeom>
              <a:rect b="b" l="l" r="r" t="t"/>
              <a:pathLst>
                <a:path extrusionOk="0" h="1095" w="1094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rgbClr val="E0B4A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0" name="Google Shape;700;p7"/>
            <p:cNvSpPr/>
            <p:nvPr/>
          </p:nvSpPr>
          <p:spPr>
            <a:xfrm>
              <a:off x="885100" y="267879"/>
              <a:ext cx="46178" cy="46179"/>
            </a:xfrm>
            <a:custGeom>
              <a:rect b="b" l="l" r="r" t="t"/>
              <a:pathLst>
                <a:path extrusionOk="0" h="1095" w="1094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rgbClr val="E0B4A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1" name="Google Shape;701;p7"/>
            <p:cNvSpPr/>
            <p:nvPr/>
          </p:nvSpPr>
          <p:spPr>
            <a:xfrm>
              <a:off x="813732" y="337148"/>
              <a:ext cx="46179" cy="482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rgbClr val="E0B4A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2" name="Google Shape;702;p7"/>
            <p:cNvSpPr/>
            <p:nvPr/>
          </p:nvSpPr>
          <p:spPr>
            <a:xfrm>
              <a:off x="742364" y="408515"/>
              <a:ext cx="48279" cy="48278"/>
            </a:xfrm>
            <a:custGeom>
              <a:rect b="b" l="l" r="r" t="t"/>
              <a:pathLst>
                <a:path extrusionOk="0" h="1094" w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rgbClr val="E0B4A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3" name="Google Shape;703;p7"/>
            <p:cNvSpPr/>
            <p:nvPr/>
          </p:nvSpPr>
          <p:spPr>
            <a:xfrm>
              <a:off x="670997" y="479883"/>
              <a:ext cx="48279" cy="48278"/>
            </a:xfrm>
            <a:custGeom>
              <a:rect b="b" l="l" r="r" t="t"/>
              <a:pathLst>
                <a:path extrusionOk="0" h="1094" w="1095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solidFill>
              <a:srgbClr val="E0B4A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4" name="Google Shape;704;p7"/>
            <p:cNvSpPr/>
            <p:nvPr/>
          </p:nvSpPr>
          <p:spPr>
            <a:xfrm>
              <a:off x="599629" y="551250"/>
              <a:ext cx="48279" cy="482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rgbClr val="E0B4A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5" name="Google Shape;705;p7"/>
            <p:cNvSpPr/>
            <p:nvPr/>
          </p:nvSpPr>
          <p:spPr>
            <a:xfrm>
              <a:off x="528262" y="622618"/>
              <a:ext cx="48278" cy="48279"/>
            </a:xfrm>
            <a:custGeom>
              <a:rect b="b" l="l" r="r" t="t"/>
              <a:pathLst>
                <a:path extrusionOk="0" h="1095" w="1094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rgbClr val="E0B4A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6" name="Google Shape;706;p7"/>
            <p:cNvSpPr/>
            <p:nvPr/>
          </p:nvSpPr>
          <p:spPr>
            <a:xfrm>
              <a:off x="456894" y="693985"/>
              <a:ext cx="48278" cy="46179"/>
            </a:xfrm>
            <a:custGeom>
              <a:rect b="b" l="l" r="r" t="t"/>
              <a:pathLst>
                <a:path extrusionOk="0" h="1095" w="1094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rgbClr val="E0B4A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7" name="Google Shape;707;p7"/>
            <p:cNvSpPr/>
            <p:nvPr/>
          </p:nvSpPr>
          <p:spPr>
            <a:xfrm>
              <a:off x="389725" y="765353"/>
              <a:ext cx="42000" cy="44100"/>
            </a:xfrm>
            <a:prstGeom prst="ellipse">
              <a:avLst/>
            </a:prstGeom>
            <a:solidFill>
              <a:srgbClr val="E0B4A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8" name="Google Shape;708;p7"/>
            <p:cNvSpPr/>
            <p:nvPr/>
          </p:nvSpPr>
          <p:spPr>
            <a:xfrm>
              <a:off x="899793" y="139837"/>
              <a:ext cx="44100" cy="44100"/>
            </a:xfrm>
            <a:prstGeom prst="ellipse">
              <a:avLst/>
            </a:prstGeom>
            <a:solidFill>
              <a:srgbClr val="E0B4A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9" name="Google Shape;709;p7"/>
            <p:cNvSpPr/>
            <p:nvPr/>
          </p:nvSpPr>
          <p:spPr>
            <a:xfrm>
              <a:off x="828425" y="211205"/>
              <a:ext cx="44100" cy="44100"/>
            </a:xfrm>
            <a:prstGeom prst="ellipse">
              <a:avLst/>
            </a:prstGeom>
            <a:solidFill>
              <a:srgbClr val="E0B4A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0" name="Google Shape;710;p7"/>
            <p:cNvSpPr/>
            <p:nvPr/>
          </p:nvSpPr>
          <p:spPr>
            <a:xfrm>
              <a:off x="754959" y="280473"/>
              <a:ext cx="48279" cy="482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rgbClr val="E0B4A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1" name="Google Shape;711;p7"/>
            <p:cNvSpPr/>
            <p:nvPr/>
          </p:nvSpPr>
          <p:spPr>
            <a:xfrm>
              <a:off x="683591" y="351841"/>
              <a:ext cx="48279" cy="461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rgbClr val="E0B4A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2" name="Google Shape;712;p7"/>
            <p:cNvSpPr/>
            <p:nvPr/>
          </p:nvSpPr>
          <p:spPr>
            <a:xfrm>
              <a:off x="612224" y="421109"/>
              <a:ext cx="48278" cy="48278"/>
            </a:xfrm>
            <a:custGeom>
              <a:rect b="b" l="l" r="r" t="t"/>
              <a:pathLst>
                <a:path extrusionOk="0" h="1094" w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rgbClr val="E0B4A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3" name="Google Shape;713;p7"/>
            <p:cNvSpPr/>
            <p:nvPr/>
          </p:nvSpPr>
          <p:spPr>
            <a:xfrm>
              <a:off x="542955" y="492477"/>
              <a:ext cx="46178" cy="48278"/>
            </a:xfrm>
            <a:custGeom>
              <a:rect b="b" l="l" r="r" t="t"/>
              <a:pathLst>
                <a:path extrusionOk="0" h="1094" w="1094">
                  <a:moveTo>
                    <a:pt x="194" y="900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rgbClr val="E0B4A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4" name="Google Shape;714;p7"/>
            <p:cNvSpPr/>
            <p:nvPr/>
          </p:nvSpPr>
          <p:spPr>
            <a:xfrm>
              <a:off x="471587" y="563845"/>
              <a:ext cx="48278" cy="48278"/>
            </a:xfrm>
            <a:custGeom>
              <a:rect b="b" l="l" r="r" t="t"/>
              <a:pathLst>
                <a:path extrusionOk="0" h="1094" w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899"/>
                  </a:cubicBezTo>
                  <a:cubicBezTo>
                    <a:pt x="705" y="1094"/>
                    <a:pt x="389" y="1094"/>
                    <a:pt x="195" y="899"/>
                  </a:cubicBezTo>
                  <a:close/>
                </a:path>
              </a:pathLst>
            </a:custGeom>
            <a:solidFill>
              <a:srgbClr val="E0B4A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5" name="Google Shape;715;p7"/>
            <p:cNvSpPr/>
            <p:nvPr/>
          </p:nvSpPr>
          <p:spPr>
            <a:xfrm>
              <a:off x="400220" y="635212"/>
              <a:ext cx="48279" cy="482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rgbClr val="E0B4A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6" name="Google Shape;716;p7"/>
            <p:cNvSpPr/>
            <p:nvPr/>
          </p:nvSpPr>
          <p:spPr>
            <a:xfrm>
              <a:off x="328852" y="706580"/>
              <a:ext cx="48279" cy="482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rgbClr val="E0B4A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7" name="Google Shape;717;p7"/>
            <p:cNvSpPr/>
            <p:nvPr/>
          </p:nvSpPr>
          <p:spPr>
            <a:xfrm>
              <a:off x="841020" y="81064"/>
              <a:ext cx="44100" cy="44100"/>
            </a:xfrm>
            <a:prstGeom prst="ellipse">
              <a:avLst/>
            </a:prstGeom>
            <a:solidFill>
              <a:srgbClr val="E0B4A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8" name="Google Shape;718;p7"/>
            <p:cNvSpPr/>
            <p:nvPr/>
          </p:nvSpPr>
          <p:spPr>
            <a:xfrm>
              <a:off x="767553" y="150333"/>
              <a:ext cx="48279" cy="48278"/>
            </a:xfrm>
            <a:custGeom>
              <a:rect b="b" l="l" r="r" t="t"/>
              <a:pathLst>
                <a:path extrusionOk="0" h="1094" w="1095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solidFill>
              <a:srgbClr val="E0B4A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9" name="Google Shape;719;p7"/>
            <p:cNvSpPr/>
            <p:nvPr/>
          </p:nvSpPr>
          <p:spPr>
            <a:xfrm>
              <a:off x="696185" y="221700"/>
              <a:ext cx="48279" cy="482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rgbClr val="E0B4A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0" name="Google Shape;720;p7"/>
            <p:cNvSpPr/>
            <p:nvPr/>
          </p:nvSpPr>
          <p:spPr>
            <a:xfrm>
              <a:off x="626917" y="293068"/>
              <a:ext cx="46178" cy="48279"/>
            </a:xfrm>
            <a:custGeom>
              <a:rect b="b" l="l" r="r" t="t"/>
              <a:pathLst>
                <a:path extrusionOk="0" h="1095" w="1094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rgbClr val="E0B4A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1" name="Google Shape;721;p7"/>
            <p:cNvSpPr/>
            <p:nvPr/>
          </p:nvSpPr>
          <p:spPr>
            <a:xfrm>
              <a:off x="555549" y="364435"/>
              <a:ext cx="48278" cy="48279"/>
            </a:xfrm>
            <a:custGeom>
              <a:rect b="b" l="l" r="r" t="t"/>
              <a:pathLst>
                <a:path extrusionOk="0" h="1095" w="1094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rgbClr val="E0B4A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2" name="Google Shape;722;p7"/>
            <p:cNvSpPr/>
            <p:nvPr/>
          </p:nvSpPr>
          <p:spPr>
            <a:xfrm>
              <a:off x="484182" y="435803"/>
              <a:ext cx="48279" cy="461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rgbClr val="E0B4A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3" name="Google Shape;723;p7"/>
            <p:cNvSpPr/>
            <p:nvPr/>
          </p:nvSpPr>
          <p:spPr>
            <a:xfrm>
              <a:off x="412814" y="507170"/>
              <a:ext cx="48279" cy="46178"/>
            </a:xfrm>
            <a:custGeom>
              <a:rect b="b" l="l" r="r" t="t"/>
              <a:pathLst>
                <a:path extrusionOk="0" h="1094" w="1095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rgbClr val="E0B4A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4" name="Google Shape;724;p7"/>
            <p:cNvSpPr/>
            <p:nvPr/>
          </p:nvSpPr>
          <p:spPr>
            <a:xfrm>
              <a:off x="341447" y="576439"/>
              <a:ext cx="48279" cy="48278"/>
            </a:xfrm>
            <a:custGeom>
              <a:rect b="b" l="l" r="r" t="t"/>
              <a:pathLst>
                <a:path extrusionOk="0" h="1094" w="1095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solidFill>
              <a:srgbClr val="E0B4A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5" name="Google Shape;725;p7"/>
            <p:cNvSpPr/>
            <p:nvPr/>
          </p:nvSpPr>
          <p:spPr>
            <a:xfrm>
              <a:off x="270079" y="647806"/>
              <a:ext cx="48279" cy="482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rgbClr val="E0B4A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6" name="Google Shape;726;p7"/>
            <p:cNvSpPr/>
            <p:nvPr/>
          </p:nvSpPr>
          <p:spPr>
            <a:xfrm>
              <a:off x="782246" y="22291"/>
              <a:ext cx="46179" cy="482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rgbClr val="E0B4A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7" name="Google Shape;727;p7"/>
            <p:cNvSpPr/>
            <p:nvPr/>
          </p:nvSpPr>
          <p:spPr>
            <a:xfrm>
              <a:off x="710879" y="93658"/>
              <a:ext cx="48278" cy="48278"/>
            </a:xfrm>
            <a:custGeom>
              <a:rect b="b" l="l" r="r" t="t"/>
              <a:pathLst>
                <a:path extrusionOk="0" h="1094" w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rgbClr val="E0B4A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8" name="Google Shape;728;p7"/>
            <p:cNvSpPr/>
            <p:nvPr/>
          </p:nvSpPr>
          <p:spPr>
            <a:xfrm>
              <a:off x="641610" y="167125"/>
              <a:ext cx="44100" cy="42000"/>
            </a:xfrm>
            <a:prstGeom prst="ellipse">
              <a:avLst/>
            </a:prstGeom>
            <a:solidFill>
              <a:srgbClr val="E0B4A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9" name="Google Shape;729;p7"/>
            <p:cNvSpPr/>
            <p:nvPr/>
          </p:nvSpPr>
          <p:spPr>
            <a:xfrm>
              <a:off x="570243" y="236393"/>
              <a:ext cx="44100" cy="44100"/>
            </a:xfrm>
            <a:prstGeom prst="ellipse">
              <a:avLst/>
            </a:prstGeom>
            <a:solidFill>
              <a:srgbClr val="E0B4A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0" name="Google Shape;730;p7"/>
            <p:cNvSpPr/>
            <p:nvPr/>
          </p:nvSpPr>
          <p:spPr>
            <a:xfrm>
              <a:off x="496776" y="305662"/>
              <a:ext cx="48279" cy="482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rgbClr val="E0B4A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1" name="Google Shape;731;p7"/>
            <p:cNvSpPr/>
            <p:nvPr/>
          </p:nvSpPr>
          <p:spPr>
            <a:xfrm>
              <a:off x="425408" y="377030"/>
              <a:ext cx="48279" cy="482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rgbClr val="E0B4A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2" name="Google Shape;732;p7"/>
            <p:cNvSpPr/>
            <p:nvPr/>
          </p:nvSpPr>
          <p:spPr>
            <a:xfrm>
              <a:off x="356140" y="448397"/>
              <a:ext cx="46179" cy="482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rgbClr val="E0B4A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3" name="Google Shape;733;p7"/>
            <p:cNvSpPr/>
            <p:nvPr/>
          </p:nvSpPr>
          <p:spPr>
            <a:xfrm>
              <a:off x="284772" y="519765"/>
              <a:ext cx="46179" cy="48278"/>
            </a:xfrm>
            <a:custGeom>
              <a:rect b="b" l="l" r="r" t="t"/>
              <a:pathLst>
                <a:path extrusionOk="0" h="1094" w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rgbClr val="E0B4A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4" name="Google Shape;734;p7"/>
            <p:cNvSpPr/>
            <p:nvPr/>
          </p:nvSpPr>
          <p:spPr>
            <a:xfrm>
              <a:off x="213405" y="591132"/>
              <a:ext cx="48278" cy="46178"/>
            </a:xfrm>
            <a:custGeom>
              <a:rect b="b" l="l" r="r" t="t"/>
              <a:pathLst>
                <a:path extrusionOk="0" h="1094" w="1094">
                  <a:moveTo>
                    <a:pt x="194" y="900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rgbClr val="E0B4A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5" name="Google Shape;735;p7"/>
            <p:cNvSpPr/>
            <p:nvPr/>
          </p:nvSpPr>
          <p:spPr>
            <a:xfrm>
              <a:off x="723473" y="-36482"/>
              <a:ext cx="48278" cy="48279"/>
            </a:xfrm>
            <a:custGeom>
              <a:rect b="b" l="l" r="r" t="t"/>
              <a:pathLst>
                <a:path extrusionOk="0" h="1095" w="1094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rgbClr val="E0B4A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6" name="Google Shape;736;p7"/>
            <p:cNvSpPr/>
            <p:nvPr/>
          </p:nvSpPr>
          <p:spPr>
            <a:xfrm>
              <a:off x="652105" y="34885"/>
              <a:ext cx="48278" cy="48279"/>
            </a:xfrm>
            <a:custGeom>
              <a:rect b="b" l="l" r="r" t="t"/>
              <a:pathLst>
                <a:path extrusionOk="0" h="1095" w="1094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rgbClr val="E0B4A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7" name="Google Shape;737;p7"/>
            <p:cNvSpPr/>
            <p:nvPr/>
          </p:nvSpPr>
          <p:spPr>
            <a:xfrm>
              <a:off x="582837" y="108352"/>
              <a:ext cx="44100" cy="44100"/>
            </a:xfrm>
            <a:prstGeom prst="ellipse">
              <a:avLst/>
            </a:prstGeom>
            <a:solidFill>
              <a:srgbClr val="E0B4A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8" name="Google Shape;738;p7"/>
            <p:cNvSpPr/>
            <p:nvPr/>
          </p:nvSpPr>
          <p:spPr>
            <a:xfrm>
              <a:off x="511469" y="179719"/>
              <a:ext cx="44100" cy="44100"/>
            </a:xfrm>
            <a:prstGeom prst="ellipse">
              <a:avLst/>
            </a:prstGeom>
            <a:solidFill>
              <a:srgbClr val="E0B4A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9" name="Google Shape;739;p7"/>
            <p:cNvSpPr/>
            <p:nvPr/>
          </p:nvSpPr>
          <p:spPr>
            <a:xfrm>
              <a:off x="440102" y="248988"/>
              <a:ext cx="46179" cy="46178"/>
            </a:xfrm>
            <a:custGeom>
              <a:rect b="b" l="l" r="r" t="t"/>
              <a:pathLst>
                <a:path extrusionOk="0" h="1094" w="1095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solidFill>
              <a:srgbClr val="E0B4A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0" name="Google Shape;740;p7"/>
            <p:cNvSpPr/>
            <p:nvPr/>
          </p:nvSpPr>
          <p:spPr>
            <a:xfrm>
              <a:off x="368734" y="318256"/>
              <a:ext cx="48279" cy="482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rgbClr val="E0B4A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1" name="Google Shape;741;p7"/>
            <p:cNvSpPr/>
            <p:nvPr/>
          </p:nvSpPr>
          <p:spPr>
            <a:xfrm>
              <a:off x="297367" y="389624"/>
              <a:ext cx="48278" cy="48279"/>
            </a:xfrm>
            <a:custGeom>
              <a:rect b="b" l="l" r="r" t="t"/>
              <a:pathLst>
                <a:path extrusionOk="0" h="1095" w="1094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rgbClr val="E0B4A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2" name="Google Shape;742;p7"/>
            <p:cNvSpPr/>
            <p:nvPr/>
          </p:nvSpPr>
          <p:spPr>
            <a:xfrm>
              <a:off x="225999" y="460991"/>
              <a:ext cx="48278" cy="48279"/>
            </a:xfrm>
            <a:custGeom>
              <a:rect b="b" l="l" r="r" t="t"/>
              <a:pathLst>
                <a:path extrusionOk="0" h="1095" w="1094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rgbClr val="E0B4A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3" name="Google Shape;743;p7"/>
            <p:cNvSpPr/>
            <p:nvPr/>
          </p:nvSpPr>
          <p:spPr>
            <a:xfrm>
              <a:off x="154631" y="532359"/>
              <a:ext cx="48279" cy="482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rgbClr val="E0B4A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4" name="Google Shape;744;p7"/>
            <p:cNvSpPr/>
            <p:nvPr/>
          </p:nvSpPr>
          <p:spPr>
            <a:xfrm>
              <a:off x="664700" y="-93157"/>
              <a:ext cx="48278" cy="46179"/>
            </a:xfrm>
            <a:custGeom>
              <a:rect b="b" l="l" r="r" t="t"/>
              <a:pathLst>
                <a:path extrusionOk="0" h="1095" w="1094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rgbClr val="E0B4A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5" name="Google Shape;745;p7"/>
            <p:cNvSpPr/>
            <p:nvPr/>
          </p:nvSpPr>
          <p:spPr>
            <a:xfrm>
              <a:off x="593332" y="-23888"/>
              <a:ext cx="48279" cy="482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rgbClr val="E0B4A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6" name="Google Shape;746;p7"/>
            <p:cNvSpPr/>
            <p:nvPr/>
          </p:nvSpPr>
          <p:spPr>
            <a:xfrm>
              <a:off x="524064" y="47479"/>
              <a:ext cx="46179" cy="482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rgbClr val="E0B4A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7" name="Google Shape;747;p7"/>
            <p:cNvSpPr/>
            <p:nvPr/>
          </p:nvSpPr>
          <p:spPr>
            <a:xfrm>
              <a:off x="452696" y="118847"/>
              <a:ext cx="48279" cy="482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rgbClr val="E0B4A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8" name="Google Shape;748;p7"/>
            <p:cNvSpPr/>
            <p:nvPr/>
          </p:nvSpPr>
          <p:spPr>
            <a:xfrm>
              <a:off x="381328" y="190214"/>
              <a:ext cx="48279" cy="48278"/>
            </a:xfrm>
            <a:custGeom>
              <a:rect b="b" l="l" r="r" t="t"/>
              <a:pathLst>
                <a:path extrusionOk="0" h="1094" w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rgbClr val="E0B4A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9" name="Google Shape;749;p7"/>
            <p:cNvSpPr/>
            <p:nvPr/>
          </p:nvSpPr>
          <p:spPr>
            <a:xfrm>
              <a:off x="312060" y="263681"/>
              <a:ext cx="44100" cy="44100"/>
            </a:xfrm>
            <a:prstGeom prst="ellipse">
              <a:avLst/>
            </a:prstGeom>
            <a:solidFill>
              <a:srgbClr val="E0B4A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0" name="Google Shape;750;p7"/>
            <p:cNvSpPr/>
            <p:nvPr/>
          </p:nvSpPr>
          <p:spPr>
            <a:xfrm>
              <a:off x="238593" y="332950"/>
              <a:ext cx="48278" cy="46179"/>
            </a:xfrm>
            <a:custGeom>
              <a:rect b="b" l="l" r="r" t="t"/>
              <a:pathLst>
                <a:path extrusionOk="0" h="1095" w="1094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rgbClr val="E0B4A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1" name="Google Shape;751;p7"/>
            <p:cNvSpPr/>
            <p:nvPr/>
          </p:nvSpPr>
          <p:spPr>
            <a:xfrm>
              <a:off x="167226" y="404317"/>
              <a:ext cx="48279" cy="461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rgbClr val="E0B4A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2" name="Google Shape;752;p7"/>
            <p:cNvSpPr/>
            <p:nvPr/>
          </p:nvSpPr>
          <p:spPr>
            <a:xfrm>
              <a:off x="97957" y="473586"/>
              <a:ext cx="46179" cy="482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rgbClr val="E0B4A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3" name="Google Shape;753;p7"/>
            <p:cNvSpPr/>
            <p:nvPr/>
          </p:nvSpPr>
          <p:spPr>
            <a:xfrm>
              <a:off x="608025" y="-151930"/>
              <a:ext cx="48279" cy="48278"/>
            </a:xfrm>
            <a:custGeom>
              <a:rect b="b" l="l" r="r" t="t"/>
              <a:pathLst>
                <a:path extrusionOk="0" h="1094" w="1095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rgbClr val="E0B4A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4" name="Google Shape;754;p7"/>
            <p:cNvSpPr/>
            <p:nvPr/>
          </p:nvSpPr>
          <p:spPr>
            <a:xfrm>
              <a:off x="536658" y="-80562"/>
              <a:ext cx="48279" cy="48278"/>
            </a:xfrm>
            <a:custGeom>
              <a:rect b="b" l="l" r="r" t="t"/>
              <a:pathLst>
                <a:path extrusionOk="0" h="1094" w="1095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solidFill>
              <a:srgbClr val="E0B4A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5" name="Google Shape;755;p7"/>
            <p:cNvSpPr/>
            <p:nvPr/>
          </p:nvSpPr>
          <p:spPr>
            <a:xfrm>
              <a:off x="465290" y="-9195"/>
              <a:ext cx="48279" cy="482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rgbClr val="E0B4A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6" name="Google Shape;756;p7"/>
            <p:cNvSpPr/>
            <p:nvPr/>
          </p:nvSpPr>
          <p:spPr>
            <a:xfrm>
              <a:off x="393923" y="62173"/>
              <a:ext cx="48278" cy="46179"/>
            </a:xfrm>
            <a:custGeom>
              <a:rect b="b" l="l" r="r" t="t"/>
              <a:pathLst>
                <a:path extrusionOk="0" h="1095" w="1094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rgbClr val="E0B4A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7" name="Google Shape;757;p7"/>
            <p:cNvSpPr/>
            <p:nvPr/>
          </p:nvSpPr>
          <p:spPr>
            <a:xfrm>
              <a:off x="322555" y="131441"/>
              <a:ext cx="48278" cy="48279"/>
            </a:xfrm>
            <a:custGeom>
              <a:rect b="b" l="l" r="r" t="t"/>
              <a:pathLst>
                <a:path extrusionOk="0" h="1095" w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rgbClr val="E0B4A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8" name="Google Shape;758;p7"/>
            <p:cNvSpPr/>
            <p:nvPr/>
          </p:nvSpPr>
          <p:spPr>
            <a:xfrm>
              <a:off x="255386" y="204908"/>
              <a:ext cx="42000" cy="44100"/>
            </a:xfrm>
            <a:prstGeom prst="ellipse">
              <a:avLst/>
            </a:prstGeom>
            <a:solidFill>
              <a:srgbClr val="E0B4A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9" name="Google Shape;759;p7"/>
            <p:cNvSpPr/>
            <p:nvPr/>
          </p:nvSpPr>
          <p:spPr>
            <a:xfrm>
              <a:off x="184018" y="276275"/>
              <a:ext cx="42000" cy="44100"/>
            </a:xfrm>
            <a:prstGeom prst="ellipse">
              <a:avLst/>
            </a:prstGeom>
            <a:solidFill>
              <a:srgbClr val="E0B4A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0" name="Google Shape;760;p7"/>
            <p:cNvSpPr/>
            <p:nvPr/>
          </p:nvSpPr>
          <p:spPr>
            <a:xfrm>
              <a:off x="110552" y="345544"/>
              <a:ext cx="48279" cy="48278"/>
            </a:xfrm>
            <a:custGeom>
              <a:rect b="b" l="l" r="r" t="t"/>
              <a:pathLst>
                <a:path extrusionOk="0" h="1094" w="1095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solidFill>
              <a:srgbClr val="E0B4A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1" name="Google Shape;761;p7"/>
            <p:cNvSpPr/>
            <p:nvPr/>
          </p:nvSpPr>
          <p:spPr>
            <a:xfrm>
              <a:off x="39184" y="416911"/>
              <a:ext cx="48279" cy="482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rgbClr val="E0B4A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p8"/>
          <p:cNvSpPr txBox="1"/>
          <p:nvPr>
            <p:ph type="title"/>
          </p:nvPr>
        </p:nvSpPr>
        <p:spPr>
          <a:xfrm>
            <a:off x="1388100" y="1307100"/>
            <a:ext cx="6367800" cy="25293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p9"/>
          <p:cNvSpPr txBox="1"/>
          <p:nvPr>
            <p:ph idx="1" type="subTitle"/>
          </p:nvPr>
        </p:nvSpPr>
        <p:spPr>
          <a:xfrm>
            <a:off x="720068" y="2912750"/>
            <a:ext cx="3841500" cy="11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766" name="Google Shape;766;p9"/>
          <p:cNvSpPr txBox="1"/>
          <p:nvPr>
            <p:ph type="title"/>
          </p:nvPr>
        </p:nvSpPr>
        <p:spPr>
          <a:xfrm>
            <a:off x="720000" y="880850"/>
            <a:ext cx="3841500" cy="2031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grpSp>
        <p:nvGrpSpPr>
          <p:cNvPr id="767" name="Google Shape;767;p9"/>
          <p:cNvGrpSpPr/>
          <p:nvPr/>
        </p:nvGrpSpPr>
        <p:grpSpPr>
          <a:xfrm>
            <a:off x="-684423" y="-1789571"/>
            <a:ext cx="10430491" cy="7512343"/>
            <a:chOff x="-684423" y="-1789571"/>
            <a:chExt cx="10430491" cy="7512343"/>
          </a:xfrm>
        </p:grpSpPr>
        <p:grpSp>
          <p:nvGrpSpPr>
            <p:cNvPr id="768" name="Google Shape;768;p9"/>
            <p:cNvGrpSpPr/>
            <p:nvPr/>
          </p:nvGrpSpPr>
          <p:grpSpPr>
            <a:xfrm>
              <a:off x="7144492" y="3147242"/>
              <a:ext cx="2300520" cy="2575530"/>
              <a:chOff x="3238240" y="323850"/>
              <a:chExt cx="1739919" cy="1947912"/>
            </a:xfrm>
          </p:grpSpPr>
          <p:sp>
            <p:nvSpPr>
              <p:cNvPr id="769" name="Google Shape;769;p9"/>
              <p:cNvSpPr/>
              <p:nvPr/>
            </p:nvSpPr>
            <p:spPr>
              <a:xfrm>
                <a:off x="3238240" y="323850"/>
                <a:ext cx="1654154" cy="1947912"/>
              </a:xfrm>
              <a:custGeom>
                <a:rect b="b" l="l" r="r" t="t"/>
                <a:pathLst>
                  <a:path extrusionOk="0" h="58876" w="50016">
                    <a:moveTo>
                      <a:pt x="50016" y="49881"/>
                    </a:moveTo>
                    <a:lnTo>
                      <a:pt x="135" y="0"/>
                    </a:lnTo>
                    <a:lnTo>
                      <a:pt x="0" y="29959"/>
                    </a:lnTo>
                    <a:lnTo>
                      <a:pt x="26668" y="56627"/>
                    </a:lnTo>
                    <a:cubicBezTo>
                      <a:pt x="28107" y="58067"/>
                      <a:pt x="30060" y="58876"/>
                      <a:pt x="32096" y="58876"/>
                    </a:cubicBezTo>
                    <a:lnTo>
                      <a:pt x="49927" y="58876"/>
                    </a:lnTo>
                    <a:lnTo>
                      <a:pt x="50016" y="49881"/>
                    </a:lnTo>
                    <a:close/>
                  </a:path>
                </a:pathLst>
              </a:custGeom>
              <a:solidFill>
                <a:srgbClr val="A7B3B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0" name="Google Shape;770;p9"/>
              <p:cNvSpPr/>
              <p:nvPr/>
            </p:nvSpPr>
            <p:spPr>
              <a:xfrm>
                <a:off x="4036753" y="947738"/>
                <a:ext cx="941406" cy="657233"/>
              </a:xfrm>
              <a:custGeom>
                <a:rect b="b" l="l" r="r" t="t"/>
                <a:pathLst>
                  <a:path extrusionOk="0" h="19847" w="28452">
                    <a:moveTo>
                      <a:pt x="0" y="5307"/>
                    </a:moveTo>
                    <a:lnTo>
                      <a:pt x="0" y="5307"/>
                    </a:lnTo>
                    <a:cubicBezTo>
                      <a:pt x="5307" y="0"/>
                      <a:pt x="13912" y="0"/>
                      <a:pt x="19219" y="5307"/>
                    </a:cubicBezTo>
                    <a:lnTo>
                      <a:pt x="28452" y="14540"/>
                    </a:lnTo>
                    <a:lnTo>
                      <a:pt x="28452" y="14540"/>
                    </a:lnTo>
                    <a:cubicBezTo>
                      <a:pt x="23144" y="19847"/>
                      <a:pt x="14540" y="19847"/>
                      <a:pt x="9232" y="14540"/>
                    </a:cubicBezTo>
                    <a:lnTo>
                      <a:pt x="0" y="5307"/>
                    </a:lnTo>
                    <a:close/>
                  </a:path>
                </a:pathLst>
              </a:custGeom>
              <a:solidFill>
                <a:srgbClr val="1C343C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1" name="Google Shape;771;p9"/>
              <p:cNvSpPr/>
              <p:nvPr/>
            </p:nvSpPr>
            <p:spPr>
              <a:xfrm>
                <a:off x="3724015" y="1260475"/>
                <a:ext cx="941406" cy="657233"/>
              </a:xfrm>
              <a:custGeom>
                <a:rect b="b" l="l" r="r" t="t"/>
                <a:pathLst>
                  <a:path extrusionOk="0" h="19847" w="28452">
                    <a:moveTo>
                      <a:pt x="0" y="5308"/>
                    </a:moveTo>
                    <a:lnTo>
                      <a:pt x="0" y="5308"/>
                    </a:lnTo>
                    <a:cubicBezTo>
                      <a:pt x="5308" y="0"/>
                      <a:pt x="13912" y="0"/>
                      <a:pt x="19220" y="5307"/>
                    </a:cubicBezTo>
                    <a:lnTo>
                      <a:pt x="28452" y="14540"/>
                    </a:lnTo>
                    <a:lnTo>
                      <a:pt x="28452" y="14540"/>
                    </a:lnTo>
                    <a:cubicBezTo>
                      <a:pt x="23145" y="19847"/>
                      <a:pt x="14540" y="19847"/>
                      <a:pt x="9233" y="14540"/>
                    </a:cubicBezTo>
                    <a:lnTo>
                      <a:pt x="0" y="5308"/>
                    </a:lnTo>
                    <a:close/>
                  </a:path>
                </a:pathLst>
              </a:custGeom>
              <a:solidFill>
                <a:srgbClr val="F0EBE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2" name="Google Shape;772;p9"/>
              <p:cNvSpPr/>
              <p:nvPr/>
            </p:nvSpPr>
            <p:spPr>
              <a:xfrm>
                <a:off x="4109778" y="1271588"/>
                <a:ext cx="403228" cy="403228"/>
              </a:xfrm>
              <a:custGeom>
                <a:rect b="b" l="l" r="r" t="t"/>
                <a:pathLst>
                  <a:path extrusionOk="0" h="12207" w="12207">
                    <a:moveTo>
                      <a:pt x="2664" y="9543"/>
                    </a:moveTo>
                    <a:cubicBezTo>
                      <a:pt x="5293" y="12173"/>
                      <a:pt x="9529" y="12207"/>
                      <a:pt x="12207" y="9655"/>
                    </a:cubicBezTo>
                    <a:lnTo>
                      <a:pt x="2552" y="0"/>
                    </a:lnTo>
                    <a:cubicBezTo>
                      <a:pt x="0" y="2678"/>
                      <a:pt x="34" y="6914"/>
                      <a:pt x="2664" y="9543"/>
                    </a:cubicBezTo>
                    <a:close/>
                  </a:path>
                </a:pathLst>
              </a:custGeom>
              <a:solidFill>
                <a:srgbClr val="1C343C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3" name="Google Shape;773;p9"/>
              <p:cNvSpPr/>
              <p:nvPr/>
            </p:nvSpPr>
            <p:spPr>
              <a:xfrm>
                <a:off x="4192328" y="1189038"/>
                <a:ext cx="403225" cy="403225"/>
              </a:xfrm>
              <a:custGeom>
                <a:rect b="b" l="l" r="r" t="t"/>
                <a:pathLst>
                  <a:path extrusionOk="0" h="12206" w="12206">
                    <a:moveTo>
                      <a:pt x="9543" y="2663"/>
                    </a:moveTo>
                    <a:cubicBezTo>
                      <a:pt x="6913" y="34"/>
                      <a:pt x="2677" y="0"/>
                      <a:pt x="0" y="2551"/>
                    </a:cubicBezTo>
                    <a:lnTo>
                      <a:pt x="9655" y="12206"/>
                    </a:lnTo>
                    <a:cubicBezTo>
                      <a:pt x="12206" y="9529"/>
                      <a:pt x="12172" y="5293"/>
                      <a:pt x="9543" y="2663"/>
                    </a:cubicBezTo>
                    <a:close/>
                  </a:path>
                </a:pathLst>
              </a:custGeom>
              <a:solidFill>
                <a:srgbClr val="E0B4A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774" name="Google Shape;774;p9"/>
            <p:cNvSpPr/>
            <p:nvPr/>
          </p:nvSpPr>
          <p:spPr>
            <a:xfrm>
              <a:off x="-684423" y="-1789571"/>
              <a:ext cx="2187200" cy="2575531"/>
            </a:xfrm>
            <a:custGeom>
              <a:rect b="b" l="l" r="r" t="t"/>
              <a:pathLst>
                <a:path extrusionOk="0" h="58876" w="50016">
                  <a:moveTo>
                    <a:pt x="50016" y="49881"/>
                  </a:moveTo>
                  <a:lnTo>
                    <a:pt x="135" y="0"/>
                  </a:lnTo>
                  <a:lnTo>
                    <a:pt x="0" y="29959"/>
                  </a:lnTo>
                  <a:lnTo>
                    <a:pt x="26668" y="56627"/>
                  </a:lnTo>
                  <a:cubicBezTo>
                    <a:pt x="28107" y="58067"/>
                    <a:pt x="30060" y="58876"/>
                    <a:pt x="32096" y="58876"/>
                  </a:cubicBezTo>
                  <a:lnTo>
                    <a:pt x="49927" y="58876"/>
                  </a:lnTo>
                  <a:lnTo>
                    <a:pt x="50016" y="49881"/>
                  </a:lnTo>
                  <a:close/>
                </a:path>
              </a:pathLst>
            </a:custGeom>
            <a:solidFill>
              <a:srgbClr val="A7B3B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75" name="Google Shape;775;p9"/>
            <p:cNvGrpSpPr/>
            <p:nvPr/>
          </p:nvGrpSpPr>
          <p:grpSpPr>
            <a:xfrm flipH="1">
              <a:off x="8238198" y="-570847"/>
              <a:ext cx="1507871" cy="1510263"/>
              <a:chOff x="39184" y="-151930"/>
              <a:chExt cx="1309825" cy="1311903"/>
            </a:xfrm>
          </p:grpSpPr>
          <p:sp>
            <p:nvSpPr>
              <p:cNvPr id="776" name="Google Shape;776;p9"/>
              <p:cNvSpPr/>
              <p:nvPr/>
            </p:nvSpPr>
            <p:spPr>
              <a:xfrm>
                <a:off x="1304909" y="544953"/>
                <a:ext cx="44100" cy="44100"/>
              </a:xfrm>
              <a:prstGeom prst="ellipse">
                <a:avLst/>
              </a:prstGeom>
              <a:solidFill>
                <a:srgbClr val="E0B4A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7" name="Google Shape;777;p9"/>
              <p:cNvSpPr/>
              <p:nvPr/>
            </p:nvSpPr>
            <p:spPr>
              <a:xfrm>
                <a:off x="1231442" y="614221"/>
                <a:ext cx="48279" cy="48278"/>
              </a:xfrm>
              <a:custGeom>
                <a:rect b="b" l="l" r="r" t="t"/>
                <a:pathLst>
                  <a:path extrusionOk="0" h="1094" w="1095">
                    <a:moveTo>
                      <a:pt x="195" y="900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90" y="0"/>
                      <a:pt x="706" y="0"/>
                      <a:pt x="900" y="194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6" y="1094"/>
                      <a:pt x="390" y="1094"/>
                      <a:pt x="195" y="900"/>
                    </a:cubicBezTo>
                    <a:close/>
                  </a:path>
                </a:pathLst>
              </a:custGeom>
              <a:solidFill>
                <a:srgbClr val="E0B4A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8" name="Google Shape;778;p9"/>
              <p:cNvSpPr/>
              <p:nvPr/>
            </p:nvSpPr>
            <p:spPr>
              <a:xfrm>
                <a:off x="1160075" y="685588"/>
                <a:ext cx="48278" cy="48278"/>
              </a:xfrm>
              <a:custGeom>
                <a:rect b="b" l="l" r="r" t="t"/>
                <a:pathLst>
                  <a:path extrusionOk="0" h="1094" w="1094">
                    <a:moveTo>
                      <a:pt x="194" y="899"/>
                    </a:moveTo>
                    <a:cubicBezTo>
                      <a:pt x="0" y="705"/>
                      <a:pt x="0" y="389"/>
                      <a:pt x="194" y="194"/>
                    </a:cubicBezTo>
                    <a:cubicBezTo>
                      <a:pt x="389" y="0"/>
                      <a:pt x="705" y="0"/>
                      <a:pt x="899" y="194"/>
                    </a:cubicBezTo>
                    <a:cubicBezTo>
                      <a:pt x="1094" y="389"/>
                      <a:pt x="1094" y="705"/>
                      <a:pt x="899" y="899"/>
                    </a:cubicBezTo>
                    <a:cubicBezTo>
                      <a:pt x="705" y="1094"/>
                      <a:pt x="389" y="1094"/>
                      <a:pt x="194" y="899"/>
                    </a:cubicBezTo>
                    <a:close/>
                  </a:path>
                </a:pathLst>
              </a:custGeom>
              <a:solidFill>
                <a:srgbClr val="E0B4A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9" name="Google Shape;779;p9"/>
              <p:cNvSpPr/>
              <p:nvPr/>
            </p:nvSpPr>
            <p:spPr>
              <a:xfrm>
                <a:off x="1088707" y="756956"/>
                <a:ext cx="48278" cy="48279"/>
              </a:xfrm>
              <a:custGeom>
                <a:rect b="b" l="l" r="r" t="t"/>
                <a:pathLst>
                  <a:path extrusionOk="0" h="1095" w="1094">
                    <a:moveTo>
                      <a:pt x="194" y="900"/>
                    </a:moveTo>
                    <a:cubicBezTo>
                      <a:pt x="0" y="706"/>
                      <a:pt x="0" y="390"/>
                      <a:pt x="194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4" y="390"/>
                      <a:pt x="1094" y="706"/>
                      <a:pt x="900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solidFill>
                <a:srgbClr val="E0B4A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0" name="Google Shape;780;p9"/>
              <p:cNvSpPr/>
              <p:nvPr/>
            </p:nvSpPr>
            <p:spPr>
              <a:xfrm>
                <a:off x="1019439" y="828324"/>
                <a:ext cx="46178" cy="46179"/>
              </a:xfrm>
              <a:custGeom>
                <a:rect b="b" l="l" r="r" t="t"/>
                <a:pathLst>
                  <a:path extrusionOk="0" h="1095" w="1094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4" y="390"/>
                      <a:pt x="1094" y="705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solidFill>
                <a:srgbClr val="E0B4A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1" name="Google Shape;781;p9"/>
              <p:cNvSpPr/>
              <p:nvPr/>
            </p:nvSpPr>
            <p:spPr>
              <a:xfrm>
                <a:off x="948072" y="899691"/>
                <a:ext cx="48279" cy="46179"/>
              </a:xfrm>
              <a:custGeom>
                <a:rect b="b" l="l" r="r" t="t"/>
                <a:pathLst>
                  <a:path extrusionOk="0" h="1095" w="1095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solidFill>
                <a:srgbClr val="E0B4A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2" name="Google Shape;782;p9"/>
              <p:cNvSpPr/>
              <p:nvPr/>
            </p:nvSpPr>
            <p:spPr>
              <a:xfrm>
                <a:off x="876704" y="968960"/>
                <a:ext cx="48279" cy="48278"/>
              </a:xfrm>
              <a:custGeom>
                <a:rect b="b" l="l" r="r" t="t"/>
                <a:pathLst>
                  <a:path extrusionOk="0" h="1094" w="1095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4"/>
                      <a:pt x="390" y="1094"/>
                      <a:pt x="195" y="900"/>
                    </a:cubicBezTo>
                    <a:close/>
                  </a:path>
                </a:pathLst>
              </a:custGeom>
              <a:solidFill>
                <a:srgbClr val="E0B4A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3" name="Google Shape;783;p9"/>
              <p:cNvSpPr/>
              <p:nvPr/>
            </p:nvSpPr>
            <p:spPr>
              <a:xfrm>
                <a:off x="805336" y="1040328"/>
                <a:ext cx="48279" cy="48278"/>
              </a:xfrm>
              <a:custGeom>
                <a:rect b="b" l="l" r="r" t="t"/>
                <a:pathLst>
                  <a:path extrusionOk="0" h="1094" w="1095">
                    <a:moveTo>
                      <a:pt x="195" y="900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90" y="0"/>
                      <a:pt x="706" y="0"/>
                      <a:pt x="900" y="194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6" y="1094"/>
                      <a:pt x="390" y="1094"/>
                      <a:pt x="195" y="900"/>
                    </a:cubicBezTo>
                    <a:close/>
                  </a:path>
                </a:pathLst>
              </a:custGeom>
              <a:solidFill>
                <a:srgbClr val="E0B4A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4" name="Google Shape;784;p9"/>
              <p:cNvSpPr/>
              <p:nvPr/>
            </p:nvSpPr>
            <p:spPr>
              <a:xfrm>
                <a:off x="733969" y="1111695"/>
                <a:ext cx="48278" cy="48278"/>
              </a:xfrm>
              <a:custGeom>
                <a:rect b="b" l="l" r="r" t="t"/>
                <a:pathLst>
                  <a:path extrusionOk="0" h="1094" w="1094">
                    <a:moveTo>
                      <a:pt x="194" y="899"/>
                    </a:moveTo>
                    <a:cubicBezTo>
                      <a:pt x="0" y="705"/>
                      <a:pt x="0" y="389"/>
                      <a:pt x="194" y="194"/>
                    </a:cubicBezTo>
                    <a:cubicBezTo>
                      <a:pt x="389" y="0"/>
                      <a:pt x="705" y="0"/>
                      <a:pt x="899" y="194"/>
                    </a:cubicBezTo>
                    <a:cubicBezTo>
                      <a:pt x="1094" y="389"/>
                      <a:pt x="1094" y="705"/>
                      <a:pt x="899" y="899"/>
                    </a:cubicBezTo>
                    <a:cubicBezTo>
                      <a:pt x="705" y="1094"/>
                      <a:pt x="389" y="1094"/>
                      <a:pt x="194" y="899"/>
                    </a:cubicBezTo>
                    <a:close/>
                  </a:path>
                </a:pathLst>
              </a:custGeom>
              <a:solidFill>
                <a:srgbClr val="E0B4A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5" name="Google Shape;785;p9"/>
              <p:cNvSpPr/>
              <p:nvPr/>
            </p:nvSpPr>
            <p:spPr>
              <a:xfrm>
                <a:off x="1244036" y="486180"/>
                <a:ext cx="48279" cy="48279"/>
              </a:xfrm>
              <a:custGeom>
                <a:rect b="b" l="l" r="r" t="t"/>
                <a:pathLst>
                  <a:path extrusionOk="0" h="1095" w="1095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90" y="0"/>
                      <a:pt x="706" y="0"/>
                      <a:pt x="900" y="195"/>
                    </a:cubicBezTo>
                    <a:cubicBezTo>
                      <a:pt x="1095" y="390"/>
                      <a:pt x="1095" y="705"/>
                      <a:pt x="900" y="900"/>
                    </a:cubicBezTo>
                    <a:cubicBezTo>
                      <a:pt x="706" y="1095"/>
                      <a:pt x="390" y="1095"/>
                      <a:pt x="195" y="900"/>
                    </a:cubicBezTo>
                    <a:close/>
                  </a:path>
                </a:pathLst>
              </a:custGeom>
              <a:solidFill>
                <a:srgbClr val="E0B4A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6" name="Google Shape;786;p9"/>
              <p:cNvSpPr/>
              <p:nvPr/>
            </p:nvSpPr>
            <p:spPr>
              <a:xfrm>
                <a:off x="1174769" y="557547"/>
                <a:ext cx="46178" cy="46179"/>
              </a:xfrm>
              <a:custGeom>
                <a:rect b="b" l="l" r="r" t="t"/>
                <a:pathLst>
                  <a:path extrusionOk="0" h="1095" w="1094">
                    <a:moveTo>
                      <a:pt x="194" y="900"/>
                    </a:moveTo>
                    <a:cubicBezTo>
                      <a:pt x="0" y="705"/>
                      <a:pt x="0" y="389"/>
                      <a:pt x="194" y="195"/>
                    </a:cubicBezTo>
                    <a:cubicBezTo>
                      <a:pt x="389" y="0"/>
                      <a:pt x="705" y="0"/>
                      <a:pt x="899" y="195"/>
                    </a:cubicBezTo>
                    <a:cubicBezTo>
                      <a:pt x="1094" y="389"/>
                      <a:pt x="1094" y="705"/>
                      <a:pt x="899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solidFill>
                <a:srgbClr val="E0B4A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7" name="Google Shape;787;p9"/>
              <p:cNvSpPr/>
              <p:nvPr/>
            </p:nvSpPr>
            <p:spPr>
              <a:xfrm>
                <a:off x="1105499" y="628915"/>
                <a:ext cx="44100" cy="44100"/>
              </a:xfrm>
              <a:prstGeom prst="ellipse">
                <a:avLst/>
              </a:prstGeom>
              <a:solidFill>
                <a:srgbClr val="E0B4A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8" name="Google Shape;788;p9"/>
              <p:cNvSpPr/>
              <p:nvPr/>
            </p:nvSpPr>
            <p:spPr>
              <a:xfrm>
                <a:off x="1034132" y="700282"/>
                <a:ext cx="44100" cy="44100"/>
              </a:xfrm>
              <a:prstGeom prst="ellipse">
                <a:avLst/>
              </a:prstGeom>
              <a:solidFill>
                <a:srgbClr val="E0B4A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9" name="Google Shape;789;p9"/>
              <p:cNvSpPr/>
              <p:nvPr/>
            </p:nvSpPr>
            <p:spPr>
              <a:xfrm>
                <a:off x="960666" y="769550"/>
                <a:ext cx="48279" cy="48279"/>
              </a:xfrm>
              <a:custGeom>
                <a:rect b="b" l="l" r="r" t="t"/>
                <a:pathLst>
                  <a:path extrusionOk="0" h="1095" w="1095">
                    <a:moveTo>
                      <a:pt x="195" y="900"/>
                    </a:moveTo>
                    <a:cubicBezTo>
                      <a:pt x="0" y="706"/>
                      <a:pt x="0" y="390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90"/>
                      <a:pt x="1095" y="706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solidFill>
                <a:srgbClr val="E0B4A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0" name="Google Shape;790;p9"/>
              <p:cNvSpPr/>
              <p:nvPr/>
            </p:nvSpPr>
            <p:spPr>
              <a:xfrm>
                <a:off x="889298" y="840918"/>
                <a:ext cx="48279" cy="48279"/>
              </a:xfrm>
              <a:custGeom>
                <a:rect b="b" l="l" r="r" t="t"/>
                <a:pathLst>
                  <a:path extrusionOk="0" h="1095" w="1095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90"/>
                      <a:pt x="1095" y="705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solidFill>
                <a:srgbClr val="E0B4A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1" name="Google Shape;791;p9"/>
              <p:cNvSpPr/>
              <p:nvPr/>
            </p:nvSpPr>
            <p:spPr>
              <a:xfrm>
                <a:off x="817931" y="912285"/>
                <a:ext cx="48279" cy="48279"/>
              </a:xfrm>
              <a:custGeom>
                <a:rect b="b" l="l" r="r" t="t"/>
                <a:pathLst>
                  <a:path extrusionOk="0" h="1095" w="1095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90" y="0"/>
                      <a:pt x="706" y="0"/>
                      <a:pt x="900" y="195"/>
                    </a:cubicBezTo>
                    <a:cubicBezTo>
                      <a:pt x="1095" y="390"/>
                      <a:pt x="1095" y="705"/>
                      <a:pt x="900" y="900"/>
                    </a:cubicBezTo>
                    <a:cubicBezTo>
                      <a:pt x="706" y="1095"/>
                      <a:pt x="390" y="1095"/>
                      <a:pt x="195" y="900"/>
                    </a:cubicBezTo>
                    <a:close/>
                  </a:path>
                </a:pathLst>
              </a:custGeom>
              <a:solidFill>
                <a:srgbClr val="E0B4A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2" name="Google Shape;792;p9"/>
              <p:cNvSpPr/>
              <p:nvPr/>
            </p:nvSpPr>
            <p:spPr>
              <a:xfrm>
                <a:off x="748662" y="983653"/>
                <a:ext cx="46178" cy="46179"/>
              </a:xfrm>
              <a:custGeom>
                <a:rect b="b" l="l" r="r" t="t"/>
                <a:pathLst>
                  <a:path extrusionOk="0" h="1095" w="1094">
                    <a:moveTo>
                      <a:pt x="194" y="900"/>
                    </a:moveTo>
                    <a:cubicBezTo>
                      <a:pt x="0" y="705"/>
                      <a:pt x="0" y="389"/>
                      <a:pt x="194" y="195"/>
                    </a:cubicBezTo>
                    <a:cubicBezTo>
                      <a:pt x="389" y="0"/>
                      <a:pt x="705" y="0"/>
                      <a:pt x="899" y="195"/>
                    </a:cubicBezTo>
                    <a:cubicBezTo>
                      <a:pt x="1094" y="389"/>
                      <a:pt x="1094" y="705"/>
                      <a:pt x="899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solidFill>
                <a:srgbClr val="E0B4A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3" name="Google Shape;793;p9"/>
              <p:cNvSpPr/>
              <p:nvPr/>
            </p:nvSpPr>
            <p:spPr>
              <a:xfrm>
                <a:off x="677294" y="1052922"/>
                <a:ext cx="46178" cy="48278"/>
              </a:xfrm>
              <a:custGeom>
                <a:rect b="b" l="l" r="r" t="t"/>
                <a:pathLst>
                  <a:path extrusionOk="0" h="1094" w="1094">
                    <a:moveTo>
                      <a:pt x="194" y="900"/>
                    </a:moveTo>
                    <a:cubicBezTo>
                      <a:pt x="0" y="705"/>
                      <a:pt x="0" y="389"/>
                      <a:pt x="194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4" y="389"/>
                      <a:pt x="1094" y="705"/>
                      <a:pt x="900" y="900"/>
                    </a:cubicBezTo>
                    <a:cubicBezTo>
                      <a:pt x="705" y="1094"/>
                      <a:pt x="389" y="1094"/>
                      <a:pt x="194" y="900"/>
                    </a:cubicBezTo>
                    <a:close/>
                  </a:path>
                </a:pathLst>
              </a:custGeom>
              <a:solidFill>
                <a:srgbClr val="E0B4A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4" name="Google Shape;794;p9"/>
              <p:cNvSpPr/>
              <p:nvPr/>
            </p:nvSpPr>
            <p:spPr>
              <a:xfrm>
                <a:off x="1187363" y="427407"/>
                <a:ext cx="48278" cy="48279"/>
              </a:xfrm>
              <a:custGeom>
                <a:rect b="b" l="l" r="r" t="t"/>
                <a:pathLst>
                  <a:path extrusionOk="0" h="1095" w="1094">
                    <a:moveTo>
                      <a:pt x="194" y="900"/>
                    </a:moveTo>
                    <a:cubicBezTo>
                      <a:pt x="0" y="705"/>
                      <a:pt x="0" y="390"/>
                      <a:pt x="194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4" y="390"/>
                      <a:pt x="1094" y="705"/>
                      <a:pt x="900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solidFill>
                <a:srgbClr val="E0B4A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5" name="Google Shape;795;p9"/>
              <p:cNvSpPr/>
              <p:nvPr/>
            </p:nvSpPr>
            <p:spPr>
              <a:xfrm>
                <a:off x="1115995" y="498774"/>
                <a:ext cx="48278" cy="48279"/>
              </a:xfrm>
              <a:custGeom>
                <a:rect b="b" l="l" r="r" t="t"/>
                <a:pathLst>
                  <a:path extrusionOk="0" h="1095" w="1094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4" y="390"/>
                      <a:pt x="1094" y="705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solidFill>
                <a:srgbClr val="E0B4A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6" name="Google Shape;796;p9"/>
              <p:cNvSpPr/>
              <p:nvPr/>
            </p:nvSpPr>
            <p:spPr>
              <a:xfrm>
                <a:off x="1046726" y="572240"/>
                <a:ext cx="44100" cy="44100"/>
              </a:xfrm>
              <a:prstGeom prst="ellipse">
                <a:avLst/>
              </a:prstGeom>
              <a:solidFill>
                <a:srgbClr val="E0B4A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7" name="Google Shape;797;p9"/>
              <p:cNvSpPr/>
              <p:nvPr/>
            </p:nvSpPr>
            <p:spPr>
              <a:xfrm>
                <a:off x="975359" y="643608"/>
                <a:ext cx="44100" cy="42000"/>
              </a:xfrm>
              <a:prstGeom prst="ellipse">
                <a:avLst/>
              </a:prstGeom>
              <a:solidFill>
                <a:srgbClr val="E0B4A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8" name="Google Shape;798;p9"/>
              <p:cNvSpPr/>
              <p:nvPr/>
            </p:nvSpPr>
            <p:spPr>
              <a:xfrm>
                <a:off x="901893" y="710777"/>
                <a:ext cx="48279" cy="48278"/>
              </a:xfrm>
              <a:custGeom>
                <a:rect b="b" l="l" r="r" t="t"/>
                <a:pathLst>
                  <a:path extrusionOk="0" h="1094" w="1095">
                    <a:moveTo>
                      <a:pt x="195" y="900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90" y="0"/>
                      <a:pt x="706" y="0"/>
                      <a:pt x="900" y="194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6" y="1094"/>
                      <a:pt x="390" y="1094"/>
                      <a:pt x="195" y="900"/>
                    </a:cubicBezTo>
                    <a:close/>
                  </a:path>
                </a:pathLst>
              </a:custGeom>
              <a:solidFill>
                <a:srgbClr val="E0B4A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9" name="Google Shape;799;p9"/>
              <p:cNvSpPr/>
              <p:nvPr/>
            </p:nvSpPr>
            <p:spPr>
              <a:xfrm>
                <a:off x="832623" y="782145"/>
                <a:ext cx="46178" cy="48278"/>
              </a:xfrm>
              <a:custGeom>
                <a:rect b="b" l="l" r="r" t="t"/>
                <a:pathLst>
                  <a:path extrusionOk="0" h="1094" w="1094">
                    <a:moveTo>
                      <a:pt x="194" y="899"/>
                    </a:moveTo>
                    <a:cubicBezTo>
                      <a:pt x="0" y="705"/>
                      <a:pt x="0" y="389"/>
                      <a:pt x="194" y="194"/>
                    </a:cubicBezTo>
                    <a:cubicBezTo>
                      <a:pt x="389" y="0"/>
                      <a:pt x="705" y="0"/>
                      <a:pt x="899" y="194"/>
                    </a:cubicBezTo>
                    <a:cubicBezTo>
                      <a:pt x="1094" y="389"/>
                      <a:pt x="1094" y="705"/>
                      <a:pt x="899" y="899"/>
                    </a:cubicBezTo>
                    <a:cubicBezTo>
                      <a:pt x="705" y="1094"/>
                      <a:pt x="389" y="1094"/>
                      <a:pt x="194" y="899"/>
                    </a:cubicBezTo>
                    <a:close/>
                  </a:path>
                </a:pathLst>
              </a:custGeom>
              <a:solidFill>
                <a:srgbClr val="E0B4A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0" name="Google Shape;800;p9"/>
              <p:cNvSpPr/>
              <p:nvPr/>
            </p:nvSpPr>
            <p:spPr>
              <a:xfrm>
                <a:off x="761256" y="853512"/>
                <a:ext cx="48278" cy="48279"/>
              </a:xfrm>
              <a:custGeom>
                <a:rect b="b" l="l" r="r" t="t"/>
                <a:pathLst>
                  <a:path extrusionOk="0" h="1095" w="1094">
                    <a:moveTo>
                      <a:pt x="194" y="900"/>
                    </a:moveTo>
                    <a:cubicBezTo>
                      <a:pt x="0" y="706"/>
                      <a:pt x="0" y="390"/>
                      <a:pt x="194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4" y="390"/>
                      <a:pt x="1094" y="706"/>
                      <a:pt x="900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solidFill>
                <a:srgbClr val="E0B4A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1" name="Google Shape;801;p9"/>
              <p:cNvSpPr/>
              <p:nvPr/>
            </p:nvSpPr>
            <p:spPr>
              <a:xfrm>
                <a:off x="689888" y="924880"/>
                <a:ext cx="48278" cy="48279"/>
              </a:xfrm>
              <a:custGeom>
                <a:rect b="b" l="l" r="r" t="t"/>
                <a:pathLst>
                  <a:path extrusionOk="0" h="1095" w="1094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4" y="390"/>
                      <a:pt x="1094" y="705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solidFill>
                <a:srgbClr val="E0B4A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2" name="Google Shape;802;p9"/>
              <p:cNvSpPr/>
              <p:nvPr/>
            </p:nvSpPr>
            <p:spPr>
              <a:xfrm>
                <a:off x="618521" y="996247"/>
                <a:ext cx="48279" cy="48279"/>
              </a:xfrm>
              <a:custGeom>
                <a:rect b="b" l="l" r="r" t="t"/>
                <a:pathLst>
                  <a:path extrusionOk="0" h="1095" w="1095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solidFill>
                <a:srgbClr val="E0B4A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3" name="Google Shape;803;p9"/>
              <p:cNvSpPr/>
              <p:nvPr/>
            </p:nvSpPr>
            <p:spPr>
              <a:xfrm>
                <a:off x="1128589" y="370732"/>
                <a:ext cx="48279" cy="46178"/>
              </a:xfrm>
              <a:custGeom>
                <a:rect b="b" l="l" r="r" t="t"/>
                <a:pathLst>
                  <a:path extrusionOk="0" h="1094" w="1095">
                    <a:moveTo>
                      <a:pt x="195" y="899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89" y="0"/>
                      <a:pt x="705" y="0"/>
                      <a:pt x="900" y="194"/>
                    </a:cubicBezTo>
                    <a:cubicBezTo>
                      <a:pt x="1095" y="389"/>
                      <a:pt x="1095" y="705"/>
                      <a:pt x="900" y="899"/>
                    </a:cubicBezTo>
                    <a:cubicBezTo>
                      <a:pt x="705" y="1094"/>
                      <a:pt x="389" y="1094"/>
                      <a:pt x="195" y="899"/>
                    </a:cubicBezTo>
                    <a:close/>
                  </a:path>
                </a:pathLst>
              </a:custGeom>
              <a:solidFill>
                <a:srgbClr val="E0B4A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4" name="Google Shape;804;p9"/>
              <p:cNvSpPr/>
              <p:nvPr/>
            </p:nvSpPr>
            <p:spPr>
              <a:xfrm>
                <a:off x="1057221" y="440001"/>
                <a:ext cx="48279" cy="48279"/>
              </a:xfrm>
              <a:custGeom>
                <a:rect b="b" l="l" r="r" t="t"/>
                <a:pathLst>
                  <a:path extrusionOk="0" h="1095" w="1095">
                    <a:moveTo>
                      <a:pt x="195" y="900"/>
                    </a:moveTo>
                    <a:cubicBezTo>
                      <a:pt x="0" y="706"/>
                      <a:pt x="0" y="390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90"/>
                      <a:pt x="1095" y="706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solidFill>
                <a:srgbClr val="E0B4A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5" name="Google Shape;805;p9"/>
              <p:cNvSpPr/>
              <p:nvPr/>
            </p:nvSpPr>
            <p:spPr>
              <a:xfrm>
                <a:off x="985854" y="511368"/>
                <a:ext cx="48279" cy="48279"/>
              </a:xfrm>
              <a:custGeom>
                <a:rect b="b" l="l" r="r" t="t"/>
                <a:pathLst>
                  <a:path extrusionOk="0" h="1095" w="1095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90"/>
                      <a:pt x="1095" y="705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solidFill>
                <a:srgbClr val="E0B4A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6" name="Google Shape;806;p9"/>
              <p:cNvSpPr/>
              <p:nvPr/>
            </p:nvSpPr>
            <p:spPr>
              <a:xfrm>
                <a:off x="916585" y="582736"/>
                <a:ext cx="46179" cy="48279"/>
              </a:xfrm>
              <a:custGeom>
                <a:rect b="b" l="l" r="r" t="t"/>
                <a:pathLst>
                  <a:path extrusionOk="0" h="1095" w="1095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90" y="0"/>
                      <a:pt x="706" y="0"/>
                      <a:pt x="900" y="195"/>
                    </a:cubicBezTo>
                    <a:cubicBezTo>
                      <a:pt x="1095" y="390"/>
                      <a:pt x="1095" y="705"/>
                      <a:pt x="900" y="900"/>
                    </a:cubicBezTo>
                    <a:cubicBezTo>
                      <a:pt x="706" y="1095"/>
                      <a:pt x="390" y="1095"/>
                      <a:pt x="195" y="900"/>
                    </a:cubicBezTo>
                    <a:close/>
                  </a:path>
                </a:pathLst>
              </a:custGeom>
              <a:solidFill>
                <a:srgbClr val="E0B4A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7" name="Google Shape;807;p9"/>
              <p:cNvSpPr/>
              <p:nvPr/>
            </p:nvSpPr>
            <p:spPr>
              <a:xfrm>
                <a:off x="845218" y="654104"/>
                <a:ext cx="48278" cy="48278"/>
              </a:xfrm>
              <a:custGeom>
                <a:rect b="b" l="l" r="r" t="t"/>
                <a:pathLst>
                  <a:path extrusionOk="0" h="1094" w="1094">
                    <a:moveTo>
                      <a:pt x="194" y="900"/>
                    </a:moveTo>
                    <a:cubicBezTo>
                      <a:pt x="0" y="705"/>
                      <a:pt x="0" y="389"/>
                      <a:pt x="194" y="195"/>
                    </a:cubicBezTo>
                    <a:cubicBezTo>
                      <a:pt x="389" y="0"/>
                      <a:pt x="705" y="0"/>
                      <a:pt x="899" y="195"/>
                    </a:cubicBezTo>
                    <a:cubicBezTo>
                      <a:pt x="1094" y="389"/>
                      <a:pt x="1094" y="705"/>
                      <a:pt x="899" y="900"/>
                    </a:cubicBezTo>
                    <a:cubicBezTo>
                      <a:pt x="705" y="1094"/>
                      <a:pt x="389" y="1094"/>
                      <a:pt x="194" y="900"/>
                    </a:cubicBezTo>
                    <a:close/>
                  </a:path>
                </a:pathLst>
              </a:custGeom>
              <a:solidFill>
                <a:srgbClr val="E0B4A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8" name="Google Shape;808;p9"/>
              <p:cNvSpPr/>
              <p:nvPr/>
            </p:nvSpPr>
            <p:spPr>
              <a:xfrm>
                <a:off x="775949" y="727570"/>
                <a:ext cx="44100" cy="42000"/>
              </a:xfrm>
              <a:prstGeom prst="ellipse">
                <a:avLst/>
              </a:prstGeom>
              <a:solidFill>
                <a:srgbClr val="E0B4A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9" name="Google Shape;809;p9"/>
              <p:cNvSpPr/>
              <p:nvPr/>
            </p:nvSpPr>
            <p:spPr>
              <a:xfrm>
                <a:off x="702483" y="796839"/>
                <a:ext cx="48279" cy="46178"/>
              </a:xfrm>
              <a:custGeom>
                <a:rect b="b" l="l" r="r" t="t"/>
                <a:pathLst>
                  <a:path extrusionOk="0" h="1094" w="1095">
                    <a:moveTo>
                      <a:pt x="195" y="899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89" y="0"/>
                      <a:pt x="705" y="0"/>
                      <a:pt x="900" y="194"/>
                    </a:cubicBezTo>
                    <a:cubicBezTo>
                      <a:pt x="1095" y="389"/>
                      <a:pt x="1095" y="705"/>
                      <a:pt x="900" y="899"/>
                    </a:cubicBezTo>
                    <a:cubicBezTo>
                      <a:pt x="705" y="1094"/>
                      <a:pt x="389" y="1094"/>
                      <a:pt x="195" y="899"/>
                    </a:cubicBezTo>
                    <a:close/>
                  </a:path>
                </a:pathLst>
              </a:custGeom>
              <a:solidFill>
                <a:srgbClr val="E0B4A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0" name="Google Shape;810;p9"/>
              <p:cNvSpPr/>
              <p:nvPr/>
            </p:nvSpPr>
            <p:spPr>
              <a:xfrm>
                <a:off x="631115" y="866107"/>
                <a:ext cx="48279" cy="48279"/>
              </a:xfrm>
              <a:custGeom>
                <a:rect b="b" l="l" r="r" t="t"/>
                <a:pathLst>
                  <a:path extrusionOk="0" h="1095" w="1095">
                    <a:moveTo>
                      <a:pt x="195" y="900"/>
                    </a:moveTo>
                    <a:cubicBezTo>
                      <a:pt x="0" y="706"/>
                      <a:pt x="0" y="390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90"/>
                      <a:pt x="1095" y="706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solidFill>
                <a:srgbClr val="E0B4A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1" name="Google Shape;811;p9"/>
              <p:cNvSpPr/>
              <p:nvPr/>
            </p:nvSpPr>
            <p:spPr>
              <a:xfrm>
                <a:off x="559747" y="937475"/>
                <a:ext cx="48279" cy="48279"/>
              </a:xfrm>
              <a:custGeom>
                <a:rect b="b" l="l" r="r" t="t"/>
                <a:pathLst>
                  <a:path extrusionOk="0" h="1095" w="1095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90"/>
                      <a:pt x="1095" y="705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solidFill>
                <a:srgbClr val="E0B4A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2" name="Google Shape;812;p9"/>
              <p:cNvSpPr/>
              <p:nvPr/>
            </p:nvSpPr>
            <p:spPr>
              <a:xfrm>
                <a:off x="1071915" y="311959"/>
                <a:ext cx="46179" cy="48278"/>
              </a:xfrm>
              <a:custGeom>
                <a:rect b="b" l="l" r="r" t="t"/>
                <a:pathLst>
                  <a:path extrusionOk="0" h="1094" w="1095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4"/>
                      <a:pt x="390" y="1094"/>
                      <a:pt x="195" y="900"/>
                    </a:cubicBezTo>
                    <a:close/>
                  </a:path>
                </a:pathLst>
              </a:custGeom>
              <a:solidFill>
                <a:srgbClr val="E0B4A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3" name="Google Shape;813;p9"/>
              <p:cNvSpPr/>
              <p:nvPr/>
            </p:nvSpPr>
            <p:spPr>
              <a:xfrm>
                <a:off x="1000547" y="383327"/>
                <a:ext cx="48279" cy="48278"/>
              </a:xfrm>
              <a:custGeom>
                <a:rect b="b" l="l" r="r" t="t"/>
                <a:pathLst>
                  <a:path extrusionOk="0" h="1094" w="1095">
                    <a:moveTo>
                      <a:pt x="195" y="900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90" y="0"/>
                      <a:pt x="705" y="0"/>
                      <a:pt x="900" y="194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4"/>
                      <a:pt x="390" y="1094"/>
                      <a:pt x="195" y="900"/>
                    </a:cubicBezTo>
                    <a:close/>
                  </a:path>
                </a:pathLst>
              </a:custGeom>
              <a:solidFill>
                <a:srgbClr val="E0B4A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4" name="Google Shape;814;p9"/>
              <p:cNvSpPr/>
              <p:nvPr/>
            </p:nvSpPr>
            <p:spPr>
              <a:xfrm>
                <a:off x="929180" y="454694"/>
                <a:ext cx="48278" cy="46179"/>
              </a:xfrm>
              <a:custGeom>
                <a:rect b="b" l="l" r="r" t="t"/>
                <a:pathLst>
                  <a:path extrusionOk="0" h="1095" w="1094">
                    <a:moveTo>
                      <a:pt x="194" y="900"/>
                    </a:moveTo>
                    <a:cubicBezTo>
                      <a:pt x="0" y="706"/>
                      <a:pt x="0" y="390"/>
                      <a:pt x="194" y="195"/>
                    </a:cubicBezTo>
                    <a:cubicBezTo>
                      <a:pt x="389" y="0"/>
                      <a:pt x="705" y="0"/>
                      <a:pt x="899" y="195"/>
                    </a:cubicBezTo>
                    <a:cubicBezTo>
                      <a:pt x="1094" y="390"/>
                      <a:pt x="1094" y="706"/>
                      <a:pt x="899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solidFill>
                <a:srgbClr val="E0B4A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5" name="Google Shape;815;p9"/>
              <p:cNvSpPr/>
              <p:nvPr/>
            </p:nvSpPr>
            <p:spPr>
              <a:xfrm>
                <a:off x="857812" y="523963"/>
                <a:ext cx="48278" cy="48279"/>
              </a:xfrm>
              <a:custGeom>
                <a:rect b="b" l="l" r="r" t="t"/>
                <a:pathLst>
                  <a:path extrusionOk="0" h="1095" w="1094">
                    <a:moveTo>
                      <a:pt x="194" y="900"/>
                    </a:moveTo>
                    <a:cubicBezTo>
                      <a:pt x="0" y="705"/>
                      <a:pt x="0" y="390"/>
                      <a:pt x="194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4" y="390"/>
                      <a:pt x="1094" y="705"/>
                      <a:pt x="900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solidFill>
                <a:srgbClr val="E0B4A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6" name="Google Shape;816;p9"/>
              <p:cNvSpPr/>
              <p:nvPr/>
            </p:nvSpPr>
            <p:spPr>
              <a:xfrm>
                <a:off x="786444" y="595330"/>
                <a:ext cx="48278" cy="48279"/>
              </a:xfrm>
              <a:custGeom>
                <a:rect b="b" l="l" r="r" t="t"/>
                <a:pathLst>
                  <a:path extrusionOk="0" h="1095" w="1094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4" y="390"/>
                      <a:pt x="1094" y="705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solidFill>
                <a:srgbClr val="E0B4A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7" name="Google Shape;817;p9"/>
              <p:cNvSpPr/>
              <p:nvPr/>
            </p:nvSpPr>
            <p:spPr>
              <a:xfrm>
                <a:off x="717176" y="668797"/>
                <a:ext cx="44100" cy="44100"/>
              </a:xfrm>
              <a:prstGeom prst="ellipse">
                <a:avLst/>
              </a:prstGeom>
              <a:solidFill>
                <a:srgbClr val="E0B4A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8" name="Google Shape;818;p9"/>
              <p:cNvSpPr/>
              <p:nvPr/>
            </p:nvSpPr>
            <p:spPr>
              <a:xfrm>
                <a:off x="647907" y="740164"/>
                <a:ext cx="42000" cy="44100"/>
              </a:xfrm>
              <a:prstGeom prst="ellipse">
                <a:avLst/>
              </a:prstGeom>
              <a:solidFill>
                <a:srgbClr val="E0B4A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9" name="Google Shape;819;p9"/>
              <p:cNvSpPr/>
              <p:nvPr/>
            </p:nvSpPr>
            <p:spPr>
              <a:xfrm>
                <a:off x="574441" y="809433"/>
                <a:ext cx="48279" cy="48278"/>
              </a:xfrm>
              <a:custGeom>
                <a:rect b="b" l="l" r="r" t="t"/>
                <a:pathLst>
                  <a:path extrusionOk="0" h="1094" w="1095">
                    <a:moveTo>
                      <a:pt x="195" y="900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90" y="0"/>
                      <a:pt x="705" y="0"/>
                      <a:pt x="900" y="194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4"/>
                      <a:pt x="390" y="1094"/>
                      <a:pt x="195" y="900"/>
                    </a:cubicBezTo>
                    <a:close/>
                  </a:path>
                </a:pathLst>
              </a:custGeom>
              <a:solidFill>
                <a:srgbClr val="E0B4A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0" name="Google Shape;820;p9"/>
              <p:cNvSpPr/>
              <p:nvPr/>
            </p:nvSpPr>
            <p:spPr>
              <a:xfrm>
                <a:off x="503073" y="880800"/>
                <a:ext cx="48278" cy="46178"/>
              </a:xfrm>
              <a:custGeom>
                <a:rect b="b" l="l" r="r" t="t"/>
                <a:pathLst>
                  <a:path extrusionOk="0" h="1094" w="1094">
                    <a:moveTo>
                      <a:pt x="194" y="899"/>
                    </a:moveTo>
                    <a:cubicBezTo>
                      <a:pt x="0" y="705"/>
                      <a:pt x="0" y="389"/>
                      <a:pt x="194" y="194"/>
                    </a:cubicBezTo>
                    <a:cubicBezTo>
                      <a:pt x="389" y="0"/>
                      <a:pt x="705" y="0"/>
                      <a:pt x="899" y="194"/>
                    </a:cubicBezTo>
                    <a:cubicBezTo>
                      <a:pt x="1094" y="389"/>
                      <a:pt x="1094" y="705"/>
                      <a:pt x="899" y="899"/>
                    </a:cubicBezTo>
                    <a:cubicBezTo>
                      <a:pt x="705" y="1094"/>
                      <a:pt x="389" y="1094"/>
                      <a:pt x="194" y="899"/>
                    </a:cubicBezTo>
                    <a:close/>
                  </a:path>
                </a:pathLst>
              </a:custGeom>
              <a:solidFill>
                <a:srgbClr val="E0B4A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1" name="Google Shape;821;p9"/>
              <p:cNvSpPr/>
              <p:nvPr/>
            </p:nvSpPr>
            <p:spPr>
              <a:xfrm>
                <a:off x="1013141" y="253186"/>
                <a:ext cx="48279" cy="48279"/>
              </a:xfrm>
              <a:custGeom>
                <a:rect b="b" l="l" r="r" t="t"/>
                <a:pathLst>
                  <a:path extrusionOk="0" h="1095" w="1095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90" y="0"/>
                      <a:pt x="706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6" y="1095"/>
                      <a:pt x="390" y="1095"/>
                      <a:pt x="195" y="900"/>
                    </a:cubicBezTo>
                    <a:close/>
                  </a:path>
                </a:pathLst>
              </a:custGeom>
              <a:solidFill>
                <a:srgbClr val="E0B4A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2" name="Google Shape;822;p9"/>
              <p:cNvSpPr/>
              <p:nvPr/>
            </p:nvSpPr>
            <p:spPr>
              <a:xfrm>
                <a:off x="941774" y="324553"/>
                <a:ext cx="48278" cy="48278"/>
              </a:xfrm>
              <a:custGeom>
                <a:rect b="b" l="l" r="r" t="t"/>
                <a:pathLst>
                  <a:path extrusionOk="0" h="1094" w="1094">
                    <a:moveTo>
                      <a:pt x="194" y="900"/>
                    </a:moveTo>
                    <a:cubicBezTo>
                      <a:pt x="0" y="705"/>
                      <a:pt x="0" y="389"/>
                      <a:pt x="194" y="195"/>
                    </a:cubicBezTo>
                    <a:cubicBezTo>
                      <a:pt x="389" y="0"/>
                      <a:pt x="705" y="0"/>
                      <a:pt x="899" y="195"/>
                    </a:cubicBezTo>
                    <a:cubicBezTo>
                      <a:pt x="1094" y="389"/>
                      <a:pt x="1094" y="705"/>
                      <a:pt x="899" y="900"/>
                    </a:cubicBezTo>
                    <a:cubicBezTo>
                      <a:pt x="705" y="1094"/>
                      <a:pt x="389" y="1094"/>
                      <a:pt x="194" y="900"/>
                    </a:cubicBezTo>
                    <a:close/>
                  </a:path>
                </a:pathLst>
              </a:custGeom>
              <a:solidFill>
                <a:srgbClr val="E0B4A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3" name="Google Shape;823;p9"/>
              <p:cNvSpPr/>
              <p:nvPr/>
            </p:nvSpPr>
            <p:spPr>
              <a:xfrm>
                <a:off x="870406" y="395921"/>
                <a:ext cx="48278" cy="48278"/>
              </a:xfrm>
              <a:custGeom>
                <a:rect b="b" l="l" r="r" t="t"/>
                <a:pathLst>
                  <a:path extrusionOk="0" h="1094" w="1094">
                    <a:moveTo>
                      <a:pt x="194" y="900"/>
                    </a:moveTo>
                    <a:cubicBezTo>
                      <a:pt x="0" y="705"/>
                      <a:pt x="0" y="389"/>
                      <a:pt x="194" y="194"/>
                    </a:cubicBezTo>
                    <a:cubicBezTo>
                      <a:pt x="389" y="0"/>
                      <a:pt x="705" y="0"/>
                      <a:pt x="900" y="194"/>
                    </a:cubicBezTo>
                    <a:cubicBezTo>
                      <a:pt x="1094" y="389"/>
                      <a:pt x="1094" y="705"/>
                      <a:pt x="900" y="900"/>
                    </a:cubicBezTo>
                    <a:cubicBezTo>
                      <a:pt x="705" y="1094"/>
                      <a:pt x="389" y="1094"/>
                      <a:pt x="194" y="900"/>
                    </a:cubicBezTo>
                    <a:close/>
                  </a:path>
                </a:pathLst>
              </a:custGeom>
              <a:solidFill>
                <a:srgbClr val="E0B4A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4" name="Google Shape;824;p9"/>
              <p:cNvSpPr/>
              <p:nvPr/>
            </p:nvSpPr>
            <p:spPr>
              <a:xfrm>
                <a:off x="799039" y="467288"/>
                <a:ext cx="48279" cy="48278"/>
              </a:xfrm>
              <a:custGeom>
                <a:rect b="b" l="l" r="r" t="t"/>
                <a:pathLst>
                  <a:path extrusionOk="0" h="1094" w="1095">
                    <a:moveTo>
                      <a:pt x="195" y="899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89" y="0"/>
                      <a:pt x="705" y="0"/>
                      <a:pt x="900" y="194"/>
                    </a:cubicBezTo>
                    <a:cubicBezTo>
                      <a:pt x="1095" y="389"/>
                      <a:pt x="1095" y="705"/>
                      <a:pt x="900" y="899"/>
                    </a:cubicBezTo>
                    <a:cubicBezTo>
                      <a:pt x="705" y="1094"/>
                      <a:pt x="389" y="1094"/>
                      <a:pt x="195" y="899"/>
                    </a:cubicBezTo>
                    <a:close/>
                  </a:path>
                </a:pathLst>
              </a:custGeom>
              <a:solidFill>
                <a:srgbClr val="E0B4A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5" name="Google Shape;825;p9"/>
              <p:cNvSpPr/>
              <p:nvPr/>
            </p:nvSpPr>
            <p:spPr>
              <a:xfrm>
                <a:off x="729770" y="538656"/>
                <a:ext cx="46179" cy="46179"/>
              </a:xfrm>
              <a:custGeom>
                <a:rect b="b" l="l" r="r" t="t"/>
                <a:pathLst>
                  <a:path extrusionOk="0" h="1095" w="1095">
                    <a:moveTo>
                      <a:pt x="195" y="900"/>
                    </a:moveTo>
                    <a:cubicBezTo>
                      <a:pt x="0" y="706"/>
                      <a:pt x="0" y="390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5" y="390"/>
                      <a:pt x="1095" y="706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solidFill>
                <a:srgbClr val="E0B4A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6" name="Google Shape;826;p9"/>
              <p:cNvSpPr/>
              <p:nvPr/>
            </p:nvSpPr>
            <p:spPr>
              <a:xfrm>
                <a:off x="658403" y="607925"/>
                <a:ext cx="48279" cy="48279"/>
              </a:xfrm>
              <a:custGeom>
                <a:rect b="b" l="l" r="r" t="t"/>
                <a:pathLst>
                  <a:path extrusionOk="0" h="1095" w="1095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90"/>
                      <a:pt x="1095" y="705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solidFill>
                <a:srgbClr val="E0B4A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7" name="Google Shape;827;p9"/>
              <p:cNvSpPr/>
              <p:nvPr/>
            </p:nvSpPr>
            <p:spPr>
              <a:xfrm>
                <a:off x="587035" y="679292"/>
                <a:ext cx="48279" cy="48279"/>
              </a:xfrm>
              <a:custGeom>
                <a:rect b="b" l="l" r="r" t="t"/>
                <a:pathLst>
                  <a:path extrusionOk="0" h="1095" w="1095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90" y="0"/>
                      <a:pt x="706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6" y="1095"/>
                      <a:pt x="390" y="1095"/>
                      <a:pt x="195" y="900"/>
                    </a:cubicBezTo>
                    <a:close/>
                  </a:path>
                </a:pathLst>
              </a:custGeom>
              <a:solidFill>
                <a:srgbClr val="E0B4A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8" name="Google Shape;828;p9"/>
              <p:cNvSpPr/>
              <p:nvPr/>
            </p:nvSpPr>
            <p:spPr>
              <a:xfrm>
                <a:off x="515667" y="750660"/>
                <a:ext cx="48278" cy="48278"/>
              </a:xfrm>
              <a:custGeom>
                <a:rect b="b" l="l" r="r" t="t"/>
                <a:pathLst>
                  <a:path extrusionOk="0" h="1094" w="1094">
                    <a:moveTo>
                      <a:pt x="194" y="900"/>
                    </a:moveTo>
                    <a:cubicBezTo>
                      <a:pt x="0" y="705"/>
                      <a:pt x="0" y="389"/>
                      <a:pt x="194" y="195"/>
                    </a:cubicBezTo>
                    <a:cubicBezTo>
                      <a:pt x="389" y="0"/>
                      <a:pt x="705" y="0"/>
                      <a:pt x="899" y="195"/>
                    </a:cubicBezTo>
                    <a:cubicBezTo>
                      <a:pt x="1094" y="389"/>
                      <a:pt x="1094" y="705"/>
                      <a:pt x="899" y="900"/>
                    </a:cubicBezTo>
                    <a:cubicBezTo>
                      <a:pt x="705" y="1094"/>
                      <a:pt x="389" y="1094"/>
                      <a:pt x="194" y="900"/>
                    </a:cubicBezTo>
                    <a:close/>
                  </a:path>
                </a:pathLst>
              </a:custGeom>
              <a:solidFill>
                <a:srgbClr val="E0B4A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9" name="Google Shape;829;p9"/>
              <p:cNvSpPr/>
              <p:nvPr/>
            </p:nvSpPr>
            <p:spPr>
              <a:xfrm>
                <a:off x="444300" y="822027"/>
                <a:ext cx="48278" cy="48278"/>
              </a:xfrm>
              <a:custGeom>
                <a:rect b="b" l="l" r="r" t="t"/>
                <a:pathLst>
                  <a:path extrusionOk="0" h="1094" w="1094">
                    <a:moveTo>
                      <a:pt x="194" y="900"/>
                    </a:moveTo>
                    <a:cubicBezTo>
                      <a:pt x="0" y="705"/>
                      <a:pt x="0" y="389"/>
                      <a:pt x="194" y="194"/>
                    </a:cubicBezTo>
                    <a:cubicBezTo>
                      <a:pt x="389" y="0"/>
                      <a:pt x="705" y="0"/>
                      <a:pt x="900" y="194"/>
                    </a:cubicBezTo>
                    <a:cubicBezTo>
                      <a:pt x="1094" y="389"/>
                      <a:pt x="1094" y="705"/>
                      <a:pt x="900" y="900"/>
                    </a:cubicBezTo>
                    <a:cubicBezTo>
                      <a:pt x="705" y="1094"/>
                      <a:pt x="389" y="1094"/>
                      <a:pt x="194" y="900"/>
                    </a:cubicBezTo>
                    <a:close/>
                  </a:path>
                </a:pathLst>
              </a:custGeom>
              <a:solidFill>
                <a:srgbClr val="E0B4A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0" name="Google Shape;830;p9"/>
              <p:cNvSpPr/>
              <p:nvPr/>
            </p:nvSpPr>
            <p:spPr>
              <a:xfrm>
                <a:off x="954368" y="196512"/>
                <a:ext cx="48278" cy="46179"/>
              </a:xfrm>
              <a:custGeom>
                <a:rect b="b" l="l" r="r" t="t"/>
                <a:pathLst>
                  <a:path extrusionOk="0" h="1095" w="1094">
                    <a:moveTo>
                      <a:pt x="194" y="900"/>
                    </a:moveTo>
                    <a:cubicBezTo>
                      <a:pt x="0" y="705"/>
                      <a:pt x="0" y="390"/>
                      <a:pt x="194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4" y="390"/>
                      <a:pt x="1094" y="705"/>
                      <a:pt x="900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solidFill>
                <a:srgbClr val="E0B4A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1" name="Google Shape;831;p9"/>
              <p:cNvSpPr/>
              <p:nvPr/>
            </p:nvSpPr>
            <p:spPr>
              <a:xfrm>
                <a:off x="885100" y="267879"/>
                <a:ext cx="46178" cy="46179"/>
              </a:xfrm>
              <a:custGeom>
                <a:rect b="b" l="l" r="r" t="t"/>
                <a:pathLst>
                  <a:path extrusionOk="0" h="1095" w="1094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4" y="390"/>
                      <a:pt x="1094" y="705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solidFill>
                <a:srgbClr val="E0B4A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2" name="Google Shape;832;p9"/>
              <p:cNvSpPr/>
              <p:nvPr/>
            </p:nvSpPr>
            <p:spPr>
              <a:xfrm>
                <a:off x="813732" y="337148"/>
                <a:ext cx="46179" cy="48279"/>
              </a:xfrm>
              <a:custGeom>
                <a:rect b="b" l="l" r="r" t="t"/>
                <a:pathLst>
                  <a:path extrusionOk="0" h="1095" w="1095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solidFill>
                <a:srgbClr val="E0B4A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3" name="Google Shape;833;p9"/>
              <p:cNvSpPr/>
              <p:nvPr/>
            </p:nvSpPr>
            <p:spPr>
              <a:xfrm>
                <a:off x="742364" y="408515"/>
                <a:ext cx="48279" cy="48278"/>
              </a:xfrm>
              <a:custGeom>
                <a:rect b="b" l="l" r="r" t="t"/>
                <a:pathLst>
                  <a:path extrusionOk="0" h="1094" w="1095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4"/>
                      <a:pt x="390" y="1094"/>
                      <a:pt x="195" y="900"/>
                    </a:cubicBezTo>
                    <a:close/>
                  </a:path>
                </a:pathLst>
              </a:custGeom>
              <a:solidFill>
                <a:srgbClr val="E0B4A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4" name="Google Shape;834;p9"/>
              <p:cNvSpPr/>
              <p:nvPr/>
            </p:nvSpPr>
            <p:spPr>
              <a:xfrm>
                <a:off x="670997" y="479883"/>
                <a:ext cx="48279" cy="48278"/>
              </a:xfrm>
              <a:custGeom>
                <a:rect b="b" l="l" r="r" t="t"/>
                <a:pathLst>
                  <a:path extrusionOk="0" h="1094" w="1095">
                    <a:moveTo>
                      <a:pt x="195" y="899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90" y="0"/>
                      <a:pt x="705" y="0"/>
                      <a:pt x="900" y="194"/>
                    </a:cubicBezTo>
                    <a:cubicBezTo>
                      <a:pt x="1095" y="389"/>
                      <a:pt x="1095" y="705"/>
                      <a:pt x="900" y="899"/>
                    </a:cubicBezTo>
                    <a:cubicBezTo>
                      <a:pt x="705" y="1094"/>
                      <a:pt x="390" y="1094"/>
                      <a:pt x="195" y="899"/>
                    </a:cubicBezTo>
                    <a:close/>
                  </a:path>
                </a:pathLst>
              </a:custGeom>
              <a:solidFill>
                <a:srgbClr val="E0B4A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5" name="Google Shape;835;p9"/>
              <p:cNvSpPr/>
              <p:nvPr/>
            </p:nvSpPr>
            <p:spPr>
              <a:xfrm>
                <a:off x="599629" y="551250"/>
                <a:ext cx="48279" cy="48279"/>
              </a:xfrm>
              <a:custGeom>
                <a:rect b="b" l="l" r="r" t="t"/>
                <a:pathLst>
                  <a:path extrusionOk="0" h="1095" w="1095">
                    <a:moveTo>
                      <a:pt x="195" y="900"/>
                    </a:moveTo>
                    <a:cubicBezTo>
                      <a:pt x="0" y="706"/>
                      <a:pt x="0" y="390"/>
                      <a:pt x="195" y="195"/>
                    </a:cubicBezTo>
                    <a:cubicBezTo>
                      <a:pt x="390" y="0"/>
                      <a:pt x="706" y="0"/>
                      <a:pt x="900" y="195"/>
                    </a:cubicBezTo>
                    <a:cubicBezTo>
                      <a:pt x="1095" y="390"/>
                      <a:pt x="1095" y="706"/>
                      <a:pt x="900" y="900"/>
                    </a:cubicBezTo>
                    <a:cubicBezTo>
                      <a:pt x="706" y="1095"/>
                      <a:pt x="390" y="1095"/>
                      <a:pt x="195" y="900"/>
                    </a:cubicBezTo>
                    <a:close/>
                  </a:path>
                </a:pathLst>
              </a:custGeom>
              <a:solidFill>
                <a:srgbClr val="E0B4A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6" name="Google Shape;836;p9"/>
              <p:cNvSpPr/>
              <p:nvPr/>
            </p:nvSpPr>
            <p:spPr>
              <a:xfrm>
                <a:off x="528262" y="622618"/>
                <a:ext cx="48278" cy="48279"/>
              </a:xfrm>
              <a:custGeom>
                <a:rect b="b" l="l" r="r" t="t"/>
                <a:pathLst>
                  <a:path extrusionOk="0" h="1095" w="1094">
                    <a:moveTo>
                      <a:pt x="194" y="900"/>
                    </a:moveTo>
                    <a:cubicBezTo>
                      <a:pt x="0" y="705"/>
                      <a:pt x="0" y="390"/>
                      <a:pt x="194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4" y="390"/>
                      <a:pt x="1094" y="705"/>
                      <a:pt x="900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solidFill>
                <a:srgbClr val="E0B4A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7" name="Google Shape;837;p9"/>
              <p:cNvSpPr/>
              <p:nvPr/>
            </p:nvSpPr>
            <p:spPr>
              <a:xfrm>
                <a:off x="456894" y="693985"/>
                <a:ext cx="48278" cy="46179"/>
              </a:xfrm>
              <a:custGeom>
                <a:rect b="b" l="l" r="r" t="t"/>
                <a:pathLst>
                  <a:path extrusionOk="0" h="1095" w="1094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4" y="390"/>
                      <a:pt x="1094" y="705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solidFill>
                <a:srgbClr val="E0B4A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8" name="Google Shape;838;p9"/>
              <p:cNvSpPr/>
              <p:nvPr/>
            </p:nvSpPr>
            <p:spPr>
              <a:xfrm>
                <a:off x="389725" y="765353"/>
                <a:ext cx="42000" cy="44100"/>
              </a:xfrm>
              <a:prstGeom prst="ellipse">
                <a:avLst/>
              </a:prstGeom>
              <a:solidFill>
                <a:srgbClr val="E0B4A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9" name="Google Shape;839;p9"/>
              <p:cNvSpPr/>
              <p:nvPr/>
            </p:nvSpPr>
            <p:spPr>
              <a:xfrm>
                <a:off x="899793" y="139837"/>
                <a:ext cx="44100" cy="44100"/>
              </a:xfrm>
              <a:prstGeom prst="ellipse">
                <a:avLst/>
              </a:prstGeom>
              <a:solidFill>
                <a:srgbClr val="E0B4A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0" name="Google Shape;840;p9"/>
              <p:cNvSpPr/>
              <p:nvPr/>
            </p:nvSpPr>
            <p:spPr>
              <a:xfrm>
                <a:off x="828425" y="211205"/>
                <a:ext cx="44100" cy="44100"/>
              </a:xfrm>
              <a:prstGeom prst="ellipse">
                <a:avLst/>
              </a:prstGeom>
              <a:solidFill>
                <a:srgbClr val="E0B4A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1" name="Google Shape;841;p9"/>
              <p:cNvSpPr/>
              <p:nvPr/>
            </p:nvSpPr>
            <p:spPr>
              <a:xfrm>
                <a:off x="754959" y="280473"/>
                <a:ext cx="48279" cy="48279"/>
              </a:xfrm>
              <a:custGeom>
                <a:rect b="b" l="l" r="r" t="t"/>
                <a:pathLst>
                  <a:path extrusionOk="0" h="1095" w="1095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90"/>
                      <a:pt x="1095" y="705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solidFill>
                <a:srgbClr val="E0B4A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2" name="Google Shape;842;p9"/>
              <p:cNvSpPr/>
              <p:nvPr/>
            </p:nvSpPr>
            <p:spPr>
              <a:xfrm>
                <a:off x="683591" y="351841"/>
                <a:ext cx="48279" cy="46179"/>
              </a:xfrm>
              <a:custGeom>
                <a:rect b="b" l="l" r="r" t="t"/>
                <a:pathLst>
                  <a:path extrusionOk="0" h="1095" w="1095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90" y="0"/>
                      <a:pt x="706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6" y="1095"/>
                      <a:pt x="390" y="1095"/>
                      <a:pt x="195" y="900"/>
                    </a:cubicBezTo>
                    <a:close/>
                  </a:path>
                </a:pathLst>
              </a:custGeom>
              <a:solidFill>
                <a:srgbClr val="E0B4A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3" name="Google Shape;843;p9"/>
              <p:cNvSpPr/>
              <p:nvPr/>
            </p:nvSpPr>
            <p:spPr>
              <a:xfrm>
                <a:off x="612224" y="421109"/>
                <a:ext cx="48278" cy="48278"/>
              </a:xfrm>
              <a:custGeom>
                <a:rect b="b" l="l" r="r" t="t"/>
                <a:pathLst>
                  <a:path extrusionOk="0" h="1094" w="1094">
                    <a:moveTo>
                      <a:pt x="194" y="900"/>
                    </a:moveTo>
                    <a:cubicBezTo>
                      <a:pt x="0" y="705"/>
                      <a:pt x="0" y="389"/>
                      <a:pt x="194" y="195"/>
                    </a:cubicBezTo>
                    <a:cubicBezTo>
                      <a:pt x="389" y="0"/>
                      <a:pt x="705" y="0"/>
                      <a:pt x="899" y="195"/>
                    </a:cubicBezTo>
                    <a:cubicBezTo>
                      <a:pt x="1094" y="389"/>
                      <a:pt x="1094" y="705"/>
                      <a:pt x="899" y="900"/>
                    </a:cubicBezTo>
                    <a:cubicBezTo>
                      <a:pt x="705" y="1094"/>
                      <a:pt x="389" y="1094"/>
                      <a:pt x="194" y="900"/>
                    </a:cubicBezTo>
                    <a:close/>
                  </a:path>
                </a:pathLst>
              </a:custGeom>
              <a:solidFill>
                <a:srgbClr val="E0B4A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4" name="Google Shape;844;p9"/>
              <p:cNvSpPr/>
              <p:nvPr/>
            </p:nvSpPr>
            <p:spPr>
              <a:xfrm>
                <a:off x="542955" y="492477"/>
                <a:ext cx="46178" cy="48278"/>
              </a:xfrm>
              <a:custGeom>
                <a:rect b="b" l="l" r="r" t="t"/>
                <a:pathLst>
                  <a:path extrusionOk="0" h="1094" w="1094">
                    <a:moveTo>
                      <a:pt x="194" y="900"/>
                    </a:moveTo>
                    <a:cubicBezTo>
                      <a:pt x="0" y="705"/>
                      <a:pt x="0" y="389"/>
                      <a:pt x="194" y="194"/>
                    </a:cubicBezTo>
                    <a:cubicBezTo>
                      <a:pt x="389" y="0"/>
                      <a:pt x="705" y="0"/>
                      <a:pt x="900" y="194"/>
                    </a:cubicBezTo>
                    <a:cubicBezTo>
                      <a:pt x="1094" y="389"/>
                      <a:pt x="1094" y="705"/>
                      <a:pt x="900" y="900"/>
                    </a:cubicBezTo>
                    <a:cubicBezTo>
                      <a:pt x="705" y="1094"/>
                      <a:pt x="389" y="1094"/>
                      <a:pt x="194" y="900"/>
                    </a:cubicBezTo>
                    <a:close/>
                  </a:path>
                </a:pathLst>
              </a:custGeom>
              <a:solidFill>
                <a:srgbClr val="E0B4A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5" name="Google Shape;845;p9"/>
              <p:cNvSpPr/>
              <p:nvPr/>
            </p:nvSpPr>
            <p:spPr>
              <a:xfrm>
                <a:off x="471587" y="563845"/>
                <a:ext cx="48278" cy="48278"/>
              </a:xfrm>
              <a:custGeom>
                <a:rect b="b" l="l" r="r" t="t"/>
                <a:pathLst>
                  <a:path extrusionOk="0" h="1094" w="1094">
                    <a:moveTo>
                      <a:pt x="195" y="899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89" y="0"/>
                      <a:pt x="705" y="0"/>
                      <a:pt x="900" y="194"/>
                    </a:cubicBezTo>
                    <a:cubicBezTo>
                      <a:pt x="1094" y="389"/>
                      <a:pt x="1094" y="705"/>
                      <a:pt x="900" y="899"/>
                    </a:cubicBezTo>
                    <a:cubicBezTo>
                      <a:pt x="705" y="1094"/>
                      <a:pt x="389" y="1094"/>
                      <a:pt x="195" y="899"/>
                    </a:cubicBezTo>
                    <a:close/>
                  </a:path>
                </a:pathLst>
              </a:custGeom>
              <a:solidFill>
                <a:srgbClr val="E0B4A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6" name="Google Shape;846;p9"/>
              <p:cNvSpPr/>
              <p:nvPr/>
            </p:nvSpPr>
            <p:spPr>
              <a:xfrm>
                <a:off x="400220" y="635212"/>
                <a:ext cx="48279" cy="48279"/>
              </a:xfrm>
              <a:custGeom>
                <a:rect b="b" l="l" r="r" t="t"/>
                <a:pathLst>
                  <a:path extrusionOk="0" h="1095" w="1095">
                    <a:moveTo>
                      <a:pt x="195" y="900"/>
                    </a:moveTo>
                    <a:cubicBezTo>
                      <a:pt x="0" y="706"/>
                      <a:pt x="0" y="390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5" y="390"/>
                      <a:pt x="1095" y="706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solidFill>
                <a:srgbClr val="E0B4A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7" name="Google Shape;847;p9"/>
              <p:cNvSpPr/>
              <p:nvPr/>
            </p:nvSpPr>
            <p:spPr>
              <a:xfrm>
                <a:off x="328852" y="706580"/>
                <a:ext cx="48279" cy="48279"/>
              </a:xfrm>
              <a:custGeom>
                <a:rect b="b" l="l" r="r" t="t"/>
                <a:pathLst>
                  <a:path extrusionOk="0" h="1095" w="1095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90"/>
                      <a:pt x="1095" y="705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solidFill>
                <a:srgbClr val="E0B4A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8" name="Google Shape;848;p9"/>
              <p:cNvSpPr/>
              <p:nvPr/>
            </p:nvSpPr>
            <p:spPr>
              <a:xfrm>
                <a:off x="841020" y="81064"/>
                <a:ext cx="44100" cy="44100"/>
              </a:xfrm>
              <a:prstGeom prst="ellipse">
                <a:avLst/>
              </a:prstGeom>
              <a:solidFill>
                <a:srgbClr val="E0B4A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9" name="Google Shape;849;p9"/>
              <p:cNvSpPr/>
              <p:nvPr/>
            </p:nvSpPr>
            <p:spPr>
              <a:xfrm>
                <a:off x="767553" y="150333"/>
                <a:ext cx="48279" cy="48278"/>
              </a:xfrm>
              <a:custGeom>
                <a:rect b="b" l="l" r="r" t="t"/>
                <a:pathLst>
                  <a:path extrusionOk="0" h="1094" w="1095">
                    <a:moveTo>
                      <a:pt x="195" y="899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90" y="0"/>
                      <a:pt x="705" y="0"/>
                      <a:pt x="900" y="194"/>
                    </a:cubicBezTo>
                    <a:cubicBezTo>
                      <a:pt x="1095" y="389"/>
                      <a:pt x="1095" y="705"/>
                      <a:pt x="900" y="899"/>
                    </a:cubicBezTo>
                    <a:cubicBezTo>
                      <a:pt x="705" y="1094"/>
                      <a:pt x="390" y="1094"/>
                      <a:pt x="195" y="899"/>
                    </a:cubicBezTo>
                    <a:close/>
                  </a:path>
                </a:pathLst>
              </a:custGeom>
              <a:solidFill>
                <a:srgbClr val="E0B4A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0" name="Google Shape;850;p9"/>
              <p:cNvSpPr/>
              <p:nvPr/>
            </p:nvSpPr>
            <p:spPr>
              <a:xfrm>
                <a:off x="696185" y="221700"/>
                <a:ext cx="48279" cy="48279"/>
              </a:xfrm>
              <a:custGeom>
                <a:rect b="b" l="l" r="r" t="t"/>
                <a:pathLst>
                  <a:path extrusionOk="0" h="1095" w="1095">
                    <a:moveTo>
                      <a:pt x="195" y="900"/>
                    </a:moveTo>
                    <a:cubicBezTo>
                      <a:pt x="0" y="706"/>
                      <a:pt x="0" y="390"/>
                      <a:pt x="195" y="195"/>
                    </a:cubicBezTo>
                    <a:cubicBezTo>
                      <a:pt x="390" y="0"/>
                      <a:pt x="706" y="0"/>
                      <a:pt x="900" y="195"/>
                    </a:cubicBezTo>
                    <a:cubicBezTo>
                      <a:pt x="1095" y="390"/>
                      <a:pt x="1095" y="706"/>
                      <a:pt x="900" y="900"/>
                    </a:cubicBezTo>
                    <a:cubicBezTo>
                      <a:pt x="706" y="1095"/>
                      <a:pt x="390" y="1095"/>
                      <a:pt x="195" y="900"/>
                    </a:cubicBezTo>
                    <a:close/>
                  </a:path>
                </a:pathLst>
              </a:custGeom>
              <a:solidFill>
                <a:srgbClr val="E0B4A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1" name="Google Shape;851;p9"/>
              <p:cNvSpPr/>
              <p:nvPr/>
            </p:nvSpPr>
            <p:spPr>
              <a:xfrm>
                <a:off x="626917" y="293068"/>
                <a:ext cx="46178" cy="48279"/>
              </a:xfrm>
              <a:custGeom>
                <a:rect b="b" l="l" r="r" t="t"/>
                <a:pathLst>
                  <a:path extrusionOk="0" h="1095" w="1094">
                    <a:moveTo>
                      <a:pt x="194" y="900"/>
                    </a:moveTo>
                    <a:cubicBezTo>
                      <a:pt x="0" y="705"/>
                      <a:pt x="0" y="390"/>
                      <a:pt x="194" y="195"/>
                    </a:cubicBezTo>
                    <a:cubicBezTo>
                      <a:pt x="389" y="0"/>
                      <a:pt x="705" y="0"/>
                      <a:pt x="899" y="195"/>
                    </a:cubicBezTo>
                    <a:cubicBezTo>
                      <a:pt x="1094" y="390"/>
                      <a:pt x="1094" y="705"/>
                      <a:pt x="899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solidFill>
                <a:srgbClr val="E0B4A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2" name="Google Shape;852;p9"/>
              <p:cNvSpPr/>
              <p:nvPr/>
            </p:nvSpPr>
            <p:spPr>
              <a:xfrm>
                <a:off x="555549" y="364435"/>
                <a:ext cx="48278" cy="48279"/>
              </a:xfrm>
              <a:custGeom>
                <a:rect b="b" l="l" r="r" t="t"/>
                <a:pathLst>
                  <a:path extrusionOk="0" h="1095" w="1094">
                    <a:moveTo>
                      <a:pt x="194" y="900"/>
                    </a:moveTo>
                    <a:cubicBezTo>
                      <a:pt x="0" y="705"/>
                      <a:pt x="0" y="390"/>
                      <a:pt x="194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4" y="390"/>
                      <a:pt x="1094" y="705"/>
                      <a:pt x="900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solidFill>
                <a:srgbClr val="E0B4A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3" name="Google Shape;853;p9"/>
              <p:cNvSpPr/>
              <p:nvPr/>
            </p:nvSpPr>
            <p:spPr>
              <a:xfrm>
                <a:off x="484182" y="435803"/>
                <a:ext cx="48279" cy="46179"/>
              </a:xfrm>
              <a:custGeom>
                <a:rect b="b" l="l" r="r" t="t"/>
                <a:pathLst>
                  <a:path extrusionOk="0" h="1095" w="1095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solidFill>
                <a:srgbClr val="E0B4A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4" name="Google Shape;854;p9"/>
              <p:cNvSpPr/>
              <p:nvPr/>
            </p:nvSpPr>
            <p:spPr>
              <a:xfrm>
                <a:off x="412814" y="507170"/>
                <a:ext cx="48279" cy="46178"/>
              </a:xfrm>
              <a:custGeom>
                <a:rect b="b" l="l" r="r" t="t"/>
                <a:pathLst>
                  <a:path extrusionOk="0" h="1094" w="1095">
                    <a:moveTo>
                      <a:pt x="195" y="900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90" y="0"/>
                      <a:pt x="705" y="0"/>
                      <a:pt x="900" y="194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4"/>
                      <a:pt x="390" y="1094"/>
                      <a:pt x="195" y="900"/>
                    </a:cubicBezTo>
                    <a:close/>
                  </a:path>
                </a:pathLst>
              </a:custGeom>
              <a:solidFill>
                <a:srgbClr val="E0B4A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5" name="Google Shape;855;p9"/>
              <p:cNvSpPr/>
              <p:nvPr/>
            </p:nvSpPr>
            <p:spPr>
              <a:xfrm>
                <a:off x="341447" y="576439"/>
                <a:ext cx="48279" cy="48278"/>
              </a:xfrm>
              <a:custGeom>
                <a:rect b="b" l="l" r="r" t="t"/>
                <a:pathLst>
                  <a:path extrusionOk="0" h="1094" w="1095">
                    <a:moveTo>
                      <a:pt x="195" y="899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90" y="0"/>
                      <a:pt x="705" y="0"/>
                      <a:pt x="900" y="194"/>
                    </a:cubicBezTo>
                    <a:cubicBezTo>
                      <a:pt x="1095" y="389"/>
                      <a:pt x="1095" y="705"/>
                      <a:pt x="900" y="899"/>
                    </a:cubicBezTo>
                    <a:cubicBezTo>
                      <a:pt x="705" y="1094"/>
                      <a:pt x="390" y="1094"/>
                      <a:pt x="195" y="899"/>
                    </a:cubicBezTo>
                    <a:close/>
                  </a:path>
                </a:pathLst>
              </a:custGeom>
              <a:solidFill>
                <a:srgbClr val="E0B4A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6" name="Google Shape;856;p9"/>
              <p:cNvSpPr/>
              <p:nvPr/>
            </p:nvSpPr>
            <p:spPr>
              <a:xfrm>
                <a:off x="270079" y="647806"/>
                <a:ext cx="48279" cy="48279"/>
              </a:xfrm>
              <a:custGeom>
                <a:rect b="b" l="l" r="r" t="t"/>
                <a:pathLst>
                  <a:path extrusionOk="0" h="1095" w="1095">
                    <a:moveTo>
                      <a:pt x="195" y="900"/>
                    </a:moveTo>
                    <a:cubicBezTo>
                      <a:pt x="0" y="706"/>
                      <a:pt x="0" y="390"/>
                      <a:pt x="195" y="195"/>
                    </a:cubicBezTo>
                    <a:cubicBezTo>
                      <a:pt x="390" y="0"/>
                      <a:pt x="706" y="0"/>
                      <a:pt x="900" y="195"/>
                    </a:cubicBezTo>
                    <a:cubicBezTo>
                      <a:pt x="1095" y="390"/>
                      <a:pt x="1095" y="706"/>
                      <a:pt x="900" y="900"/>
                    </a:cubicBezTo>
                    <a:cubicBezTo>
                      <a:pt x="706" y="1095"/>
                      <a:pt x="390" y="1095"/>
                      <a:pt x="195" y="900"/>
                    </a:cubicBezTo>
                    <a:close/>
                  </a:path>
                </a:pathLst>
              </a:custGeom>
              <a:solidFill>
                <a:srgbClr val="E0B4A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7" name="Google Shape;857;p9"/>
              <p:cNvSpPr/>
              <p:nvPr/>
            </p:nvSpPr>
            <p:spPr>
              <a:xfrm>
                <a:off x="782246" y="22291"/>
                <a:ext cx="46179" cy="48279"/>
              </a:xfrm>
              <a:custGeom>
                <a:rect b="b" l="l" r="r" t="t"/>
                <a:pathLst>
                  <a:path extrusionOk="0" h="1095" w="1095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90" y="0"/>
                      <a:pt x="706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6" y="1095"/>
                      <a:pt x="390" y="1095"/>
                      <a:pt x="195" y="900"/>
                    </a:cubicBezTo>
                    <a:close/>
                  </a:path>
                </a:pathLst>
              </a:custGeom>
              <a:solidFill>
                <a:srgbClr val="E0B4A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8" name="Google Shape;858;p9"/>
              <p:cNvSpPr/>
              <p:nvPr/>
            </p:nvSpPr>
            <p:spPr>
              <a:xfrm>
                <a:off x="710879" y="93658"/>
                <a:ext cx="48278" cy="48278"/>
              </a:xfrm>
              <a:custGeom>
                <a:rect b="b" l="l" r="r" t="t"/>
                <a:pathLst>
                  <a:path extrusionOk="0" h="1094" w="1094">
                    <a:moveTo>
                      <a:pt x="194" y="900"/>
                    </a:moveTo>
                    <a:cubicBezTo>
                      <a:pt x="0" y="705"/>
                      <a:pt x="0" y="389"/>
                      <a:pt x="194" y="195"/>
                    </a:cubicBezTo>
                    <a:cubicBezTo>
                      <a:pt x="389" y="0"/>
                      <a:pt x="705" y="0"/>
                      <a:pt x="899" y="195"/>
                    </a:cubicBezTo>
                    <a:cubicBezTo>
                      <a:pt x="1094" y="389"/>
                      <a:pt x="1094" y="705"/>
                      <a:pt x="899" y="900"/>
                    </a:cubicBezTo>
                    <a:cubicBezTo>
                      <a:pt x="705" y="1094"/>
                      <a:pt x="389" y="1094"/>
                      <a:pt x="194" y="900"/>
                    </a:cubicBezTo>
                    <a:close/>
                  </a:path>
                </a:pathLst>
              </a:custGeom>
              <a:solidFill>
                <a:srgbClr val="E0B4A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9" name="Google Shape;859;p9"/>
              <p:cNvSpPr/>
              <p:nvPr/>
            </p:nvSpPr>
            <p:spPr>
              <a:xfrm>
                <a:off x="641610" y="167125"/>
                <a:ext cx="44100" cy="42000"/>
              </a:xfrm>
              <a:prstGeom prst="ellipse">
                <a:avLst/>
              </a:prstGeom>
              <a:solidFill>
                <a:srgbClr val="E0B4A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0" name="Google Shape;860;p9"/>
              <p:cNvSpPr/>
              <p:nvPr/>
            </p:nvSpPr>
            <p:spPr>
              <a:xfrm>
                <a:off x="570243" y="236393"/>
                <a:ext cx="44100" cy="44100"/>
              </a:xfrm>
              <a:prstGeom prst="ellipse">
                <a:avLst/>
              </a:prstGeom>
              <a:solidFill>
                <a:srgbClr val="E0B4A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1" name="Google Shape;861;p9"/>
              <p:cNvSpPr/>
              <p:nvPr/>
            </p:nvSpPr>
            <p:spPr>
              <a:xfrm>
                <a:off x="496776" y="305662"/>
                <a:ext cx="48279" cy="48279"/>
              </a:xfrm>
              <a:custGeom>
                <a:rect b="b" l="l" r="r" t="t"/>
                <a:pathLst>
                  <a:path extrusionOk="0" h="1095" w="1095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5" y="390"/>
                      <a:pt x="1095" y="705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solidFill>
                <a:srgbClr val="E0B4A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2" name="Google Shape;862;p9"/>
              <p:cNvSpPr/>
              <p:nvPr/>
            </p:nvSpPr>
            <p:spPr>
              <a:xfrm>
                <a:off x="425408" y="377030"/>
                <a:ext cx="48279" cy="48279"/>
              </a:xfrm>
              <a:custGeom>
                <a:rect b="b" l="l" r="r" t="t"/>
                <a:pathLst>
                  <a:path extrusionOk="0" h="1095" w="1095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90"/>
                      <a:pt x="1095" y="705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solidFill>
                <a:srgbClr val="E0B4A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3" name="Google Shape;863;p9"/>
              <p:cNvSpPr/>
              <p:nvPr/>
            </p:nvSpPr>
            <p:spPr>
              <a:xfrm>
                <a:off x="356140" y="448397"/>
                <a:ext cx="46179" cy="48279"/>
              </a:xfrm>
              <a:custGeom>
                <a:rect b="b" l="l" r="r" t="t"/>
                <a:pathLst>
                  <a:path extrusionOk="0" h="1095" w="1095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solidFill>
                <a:srgbClr val="E0B4A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4" name="Google Shape;864;p9"/>
              <p:cNvSpPr/>
              <p:nvPr/>
            </p:nvSpPr>
            <p:spPr>
              <a:xfrm>
                <a:off x="284772" y="519765"/>
                <a:ext cx="46179" cy="48278"/>
              </a:xfrm>
              <a:custGeom>
                <a:rect b="b" l="l" r="r" t="t"/>
                <a:pathLst>
                  <a:path extrusionOk="0" h="1094" w="1095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90" y="0"/>
                      <a:pt x="706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6" y="1094"/>
                      <a:pt x="390" y="1094"/>
                      <a:pt x="195" y="900"/>
                    </a:cubicBezTo>
                    <a:close/>
                  </a:path>
                </a:pathLst>
              </a:custGeom>
              <a:solidFill>
                <a:srgbClr val="E0B4A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5" name="Google Shape;865;p9"/>
              <p:cNvSpPr/>
              <p:nvPr/>
            </p:nvSpPr>
            <p:spPr>
              <a:xfrm>
                <a:off x="213405" y="591132"/>
                <a:ext cx="48278" cy="46178"/>
              </a:xfrm>
              <a:custGeom>
                <a:rect b="b" l="l" r="r" t="t"/>
                <a:pathLst>
                  <a:path extrusionOk="0" h="1094" w="1094">
                    <a:moveTo>
                      <a:pt x="194" y="900"/>
                    </a:moveTo>
                    <a:cubicBezTo>
                      <a:pt x="0" y="705"/>
                      <a:pt x="0" y="389"/>
                      <a:pt x="194" y="194"/>
                    </a:cubicBezTo>
                    <a:cubicBezTo>
                      <a:pt x="389" y="0"/>
                      <a:pt x="705" y="0"/>
                      <a:pt x="900" y="194"/>
                    </a:cubicBezTo>
                    <a:cubicBezTo>
                      <a:pt x="1094" y="389"/>
                      <a:pt x="1094" y="705"/>
                      <a:pt x="900" y="900"/>
                    </a:cubicBezTo>
                    <a:cubicBezTo>
                      <a:pt x="705" y="1094"/>
                      <a:pt x="389" y="1094"/>
                      <a:pt x="194" y="900"/>
                    </a:cubicBezTo>
                    <a:close/>
                  </a:path>
                </a:pathLst>
              </a:custGeom>
              <a:solidFill>
                <a:srgbClr val="E0B4A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6" name="Google Shape;866;p9"/>
              <p:cNvSpPr/>
              <p:nvPr/>
            </p:nvSpPr>
            <p:spPr>
              <a:xfrm>
                <a:off x="723473" y="-36482"/>
                <a:ext cx="48278" cy="48279"/>
              </a:xfrm>
              <a:custGeom>
                <a:rect b="b" l="l" r="r" t="t"/>
                <a:pathLst>
                  <a:path extrusionOk="0" h="1095" w="1094">
                    <a:moveTo>
                      <a:pt x="194" y="900"/>
                    </a:moveTo>
                    <a:cubicBezTo>
                      <a:pt x="0" y="705"/>
                      <a:pt x="0" y="390"/>
                      <a:pt x="194" y="195"/>
                    </a:cubicBezTo>
                    <a:cubicBezTo>
                      <a:pt x="389" y="0"/>
                      <a:pt x="705" y="0"/>
                      <a:pt x="899" y="195"/>
                    </a:cubicBezTo>
                    <a:cubicBezTo>
                      <a:pt x="1094" y="390"/>
                      <a:pt x="1094" y="705"/>
                      <a:pt x="899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solidFill>
                <a:srgbClr val="E0B4A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7" name="Google Shape;867;p9"/>
              <p:cNvSpPr/>
              <p:nvPr/>
            </p:nvSpPr>
            <p:spPr>
              <a:xfrm>
                <a:off x="652105" y="34885"/>
                <a:ext cx="48278" cy="48279"/>
              </a:xfrm>
              <a:custGeom>
                <a:rect b="b" l="l" r="r" t="t"/>
                <a:pathLst>
                  <a:path extrusionOk="0" h="1095" w="1094">
                    <a:moveTo>
                      <a:pt x="194" y="900"/>
                    </a:moveTo>
                    <a:cubicBezTo>
                      <a:pt x="0" y="705"/>
                      <a:pt x="0" y="390"/>
                      <a:pt x="194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4" y="390"/>
                      <a:pt x="1094" y="705"/>
                      <a:pt x="900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solidFill>
                <a:srgbClr val="E0B4A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8" name="Google Shape;868;p9"/>
              <p:cNvSpPr/>
              <p:nvPr/>
            </p:nvSpPr>
            <p:spPr>
              <a:xfrm>
                <a:off x="582837" y="108352"/>
                <a:ext cx="44100" cy="44100"/>
              </a:xfrm>
              <a:prstGeom prst="ellipse">
                <a:avLst/>
              </a:prstGeom>
              <a:solidFill>
                <a:srgbClr val="E0B4A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9" name="Google Shape;869;p9"/>
              <p:cNvSpPr/>
              <p:nvPr/>
            </p:nvSpPr>
            <p:spPr>
              <a:xfrm>
                <a:off x="511469" y="179719"/>
                <a:ext cx="44100" cy="44100"/>
              </a:xfrm>
              <a:prstGeom prst="ellipse">
                <a:avLst/>
              </a:prstGeom>
              <a:solidFill>
                <a:srgbClr val="E0B4A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0" name="Google Shape;870;p9"/>
              <p:cNvSpPr/>
              <p:nvPr/>
            </p:nvSpPr>
            <p:spPr>
              <a:xfrm>
                <a:off x="440102" y="248988"/>
                <a:ext cx="46179" cy="46178"/>
              </a:xfrm>
              <a:custGeom>
                <a:rect b="b" l="l" r="r" t="t"/>
                <a:pathLst>
                  <a:path extrusionOk="0" h="1094" w="1095">
                    <a:moveTo>
                      <a:pt x="195" y="899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90" y="0"/>
                      <a:pt x="705" y="0"/>
                      <a:pt x="900" y="194"/>
                    </a:cubicBezTo>
                    <a:cubicBezTo>
                      <a:pt x="1095" y="389"/>
                      <a:pt x="1095" y="705"/>
                      <a:pt x="900" y="899"/>
                    </a:cubicBezTo>
                    <a:cubicBezTo>
                      <a:pt x="705" y="1094"/>
                      <a:pt x="390" y="1094"/>
                      <a:pt x="195" y="899"/>
                    </a:cubicBezTo>
                    <a:close/>
                  </a:path>
                </a:pathLst>
              </a:custGeom>
              <a:solidFill>
                <a:srgbClr val="E0B4A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1" name="Google Shape;871;p9"/>
              <p:cNvSpPr/>
              <p:nvPr/>
            </p:nvSpPr>
            <p:spPr>
              <a:xfrm>
                <a:off x="368734" y="318256"/>
                <a:ext cx="48279" cy="48279"/>
              </a:xfrm>
              <a:custGeom>
                <a:rect b="b" l="l" r="r" t="t"/>
                <a:pathLst>
                  <a:path extrusionOk="0" h="1095" w="1095">
                    <a:moveTo>
                      <a:pt x="195" y="900"/>
                    </a:moveTo>
                    <a:cubicBezTo>
                      <a:pt x="0" y="706"/>
                      <a:pt x="0" y="390"/>
                      <a:pt x="195" y="195"/>
                    </a:cubicBezTo>
                    <a:cubicBezTo>
                      <a:pt x="390" y="0"/>
                      <a:pt x="706" y="0"/>
                      <a:pt x="900" y="195"/>
                    </a:cubicBezTo>
                    <a:cubicBezTo>
                      <a:pt x="1095" y="390"/>
                      <a:pt x="1095" y="706"/>
                      <a:pt x="900" y="900"/>
                    </a:cubicBezTo>
                    <a:cubicBezTo>
                      <a:pt x="706" y="1095"/>
                      <a:pt x="390" y="1095"/>
                      <a:pt x="195" y="900"/>
                    </a:cubicBezTo>
                    <a:close/>
                  </a:path>
                </a:pathLst>
              </a:custGeom>
              <a:solidFill>
                <a:srgbClr val="E0B4A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2" name="Google Shape;872;p9"/>
              <p:cNvSpPr/>
              <p:nvPr/>
            </p:nvSpPr>
            <p:spPr>
              <a:xfrm>
                <a:off x="297367" y="389624"/>
                <a:ext cx="48278" cy="48279"/>
              </a:xfrm>
              <a:custGeom>
                <a:rect b="b" l="l" r="r" t="t"/>
                <a:pathLst>
                  <a:path extrusionOk="0" h="1095" w="1094">
                    <a:moveTo>
                      <a:pt x="194" y="900"/>
                    </a:moveTo>
                    <a:cubicBezTo>
                      <a:pt x="0" y="705"/>
                      <a:pt x="0" y="390"/>
                      <a:pt x="194" y="195"/>
                    </a:cubicBezTo>
                    <a:cubicBezTo>
                      <a:pt x="389" y="0"/>
                      <a:pt x="705" y="0"/>
                      <a:pt x="899" y="195"/>
                    </a:cubicBezTo>
                    <a:cubicBezTo>
                      <a:pt x="1094" y="390"/>
                      <a:pt x="1094" y="705"/>
                      <a:pt x="899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solidFill>
                <a:srgbClr val="E0B4A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3" name="Google Shape;873;p9"/>
              <p:cNvSpPr/>
              <p:nvPr/>
            </p:nvSpPr>
            <p:spPr>
              <a:xfrm>
                <a:off x="225999" y="460991"/>
                <a:ext cx="48278" cy="48279"/>
              </a:xfrm>
              <a:custGeom>
                <a:rect b="b" l="l" r="r" t="t"/>
                <a:pathLst>
                  <a:path extrusionOk="0" h="1095" w="1094">
                    <a:moveTo>
                      <a:pt x="194" y="900"/>
                    </a:moveTo>
                    <a:cubicBezTo>
                      <a:pt x="0" y="705"/>
                      <a:pt x="0" y="390"/>
                      <a:pt x="194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4" y="390"/>
                      <a:pt x="1094" y="705"/>
                      <a:pt x="900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solidFill>
                <a:srgbClr val="E0B4A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4" name="Google Shape;874;p9"/>
              <p:cNvSpPr/>
              <p:nvPr/>
            </p:nvSpPr>
            <p:spPr>
              <a:xfrm>
                <a:off x="154631" y="532359"/>
                <a:ext cx="48279" cy="48279"/>
              </a:xfrm>
              <a:custGeom>
                <a:rect b="b" l="l" r="r" t="t"/>
                <a:pathLst>
                  <a:path extrusionOk="0" h="1095" w="1095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solidFill>
                <a:srgbClr val="E0B4A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5" name="Google Shape;875;p9"/>
              <p:cNvSpPr/>
              <p:nvPr/>
            </p:nvSpPr>
            <p:spPr>
              <a:xfrm>
                <a:off x="664700" y="-93157"/>
                <a:ext cx="48278" cy="46179"/>
              </a:xfrm>
              <a:custGeom>
                <a:rect b="b" l="l" r="r" t="t"/>
                <a:pathLst>
                  <a:path extrusionOk="0" h="1095" w="1094">
                    <a:moveTo>
                      <a:pt x="195" y="900"/>
                    </a:moveTo>
                    <a:cubicBezTo>
                      <a:pt x="0" y="706"/>
                      <a:pt x="0" y="390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4" y="390"/>
                      <a:pt x="1094" y="706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solidFill>
                <a:srgbClr val="E0B4A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6" name="Google Shape;876;p9"/>
              <p:cNvSpPr/>
              <p:nvPr/>
            </p:nvSpPr>
            <p:spPr>
              <a:xfrm>
                <a:off x="593332" y="-23888"/>
                <a:ext cx="48279" cy="48279"/>
              </a:xfrm>
              <a:custGeom>
                <a:rect b="b" l="l" r="r" t="t"/>
                <a:pathLst>
                  <a:path extrusionOk="0" h="1095" w="1095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5" y="390"/>
                      <a:pt x="1095" y="705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solidFill>
                <a:srgbClr val="E0B4A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7" name="Google Shape;877;p9"/>
              <p:cNvSpPr/>
              <p:nvPr/>
            </p:nvSpPr>
            <p:spPr>
              <a:xfrm>
                <a:off x="524064" y="47479"/>
                <a:ext cx="46179" cy="48279"/>
              </a:xfrm>
              <a:custGeom>
                <a:rect b="b" l="l" r="r" t="t"/>
                <a:pathLst>
                  <a:path extrusionOk="0" h="1095" w="1095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90"/>
                      <a:pt x="1095" y="705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solidFill>
                <a:srgbClr val="E0B4A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8" name="Google Shape;878;p9"/>
              <p:cNvSpPr/>
              <p:nvPr/>
            </p:nvSpPr>
            <p:spPr>
              <a:xfrm>
                <a:off x="452696" y="118847"/>
                <a:ext cx="48279" cy="48279"/>
              </a:xfrm>
              <a:custGeom>
                <a:rect b="b" l="l" r="r" t="t"/>
                <a:pathLst>
                  <a:path extrusionOk="0" h="1095" w="1095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solidFill>
                <a:srgbClr val="E0B4A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9" name="Google Shape;879;p9"/>
              <p:cNvSpPr/>
              <p:nvPr/>
            </p:nvSpPr>
            <p:spPr>
              <a:xfrm>
                <a:off x="381328" y="190214"/>
                <a:ext cx="48279" cy="48278"/>
              </a:xfrm>
              <a:custGeom>
                <a:rect b="b" l="l" r="r" t="t"/>
                <a:pathLst>
                  <a:path extrusionOk="0" h="1094" w="1095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90" y="0"/>
                      <a:pt x="706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6" y="1094"/>
                      <a:pt x="390" y="1094"/>
                      <a:pt x="195" y="900"/>
                    </a:cubicBezTo>
                    <a:close/>
                  </a:path>
                </a:pathLst>
              </a:custGeom>
              <a:solidFill>
                <a:srgbClr val="E0B4A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0" name="Google Shape;880;p9"/>
              <p:cNvSpPr/>
              <p:nvPr/>
            </p:nvSpPr>
            <p:spPr>
              <a:xfrm>
                <a:off x="312060" y="263681"/>
                <a:ext cx="44100" cy="44100"/>
              </a:xfrm>
              <a:prstGeom prst="ellipse">
                <a:avLst/>
              </a:prstGeom>
              <a:solidFill>
                <a:srgbClr val="E0B4A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1" name="Google Shape;881;p9"/>
              <p:cNvSpPr/>
              <p:nvPr/>
            </p:nvSpPr>
            <p:spPr>
              <a:xfrm>
                <a:off x="238593" y="332950"/>
                <a:ext cx="48278" cy="46179"/>
              </a:xfrm>
              <a:custGeom>
                <a:rect b="b" l="l" r="r" t="t"/>
                <a:pathLst>
                  <a:path extrusionOk="0" h="1095" w="1094">
                    <a:moveTo>
                      <a:pt x="195" y="900"/>
                    </a:moveTo>
                    <a:cubicBezTo>
                      <a:pt x="0" y="706"/>
                      <a:pt x="0" y="390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4" y="390"/>
                      <a:pt x="1094" y="706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solidFill>
                <a:srgbClr val="E0B4A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2" name="Google Shape;882;p9"/>
              <p:cNvSpPr/>
              <p:nvPr/>
            </p:nvSpPr>
            <p:spPr>
              <a:xfrm>
                <a:off x="167226" y="404317"/>
                <a:ext cx="48279" cy="46179"/>
              </a:xfrm>
              <a:custGeom>
                <a:rect b="b" l="l" r="r" t="t"/>
                <a:pathLst>
                  <a:path extrusionOk="0" h="1095" w="1095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5" y="390"/>
                      <a:pt x="1095" y="705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solidFill>
                <a:srgbClr val="E0B4A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3" name="Google Shape;883;p9"/>
              <p:cNvSpPr/>
              <p:nvPr/>
            </p:nvSpPr>
            <p:spPr>
              <a:xfrm>
                <a:off x="97957" y="473586"/>
                <a:ext cx="46179" cy="48279"/>
              </a:xfrm>
              <a:custGeom>
                <a:rect b="b" l="l" r="r" t="t"/>
                <a:pathLst>
                  <a:path extrusionOk="0" h="1095" w="1095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90"/>
                      <a:pt x="1095" y="705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solidFill>
                <a:srgbClr val="E0B4A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4" name="Google Shape;884;p9"/>
              <p:cNvSpPr/>
              <p:nvPr/>
            </p:nvSpPr>
            <p:spPr>
              <a:xfrm>
                <a:off x="608025" y="-151930"/>
                <a:ext cx="48279" cy="48278"/>
              </a:xfrm>
              <a:custGeom>
                <a:rect b="b" l="l" r="r" t="t"/>
                <a:pathLst>
                  <a:path extrusionOk="0" h="1094" w="1095">
                    <a:moveTo>
                      <a:pt x="195" y="900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90" y="0"/>
                      <a:pt x="705" y="0"/>
                      <a:pt x="900" y="194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4"/>
                      <a:pt x="390" y="1094"/>
                      <a:pt x="195" y="900"/>
                    </a:cubicBezTo>
                    <a:close/>
                  </a:path>
                </a:pathLst>
              </a:custGeom>
              <a:solidFill>
                <a:srgbClr val="E0B4A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5" name="Google Shape;885;p9"/>
              <p:cNvSpPr/>
              <p:nvPr/>
            </p:nvSpPr>
            <p:spPr>
              <a:xfrm>
                <a:off x="536658" y="-80562"/>
                <a:ext cx="48279" cy="48278"/>
              </a:xfrm>
              <a:custGeom>
                <a:rect b="b" l="l" r="r" t="t"/>
                <a:pathLst>
                  <a:path extrusionOk="0" h="1094" w="1095">
                    <a:moveTo>
                      <a:pt x="195" y="899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90" y="0"/>
                      <a:pt x="705" y="0"/>
                      <a:pt x="900" y="194"/>
                    </a:cubicBezTo>
                    <a:cubicBezTo>
                      <a:pt x="1095" y="389"/>
                      <a:pt x="1095" y="705"/>
                      <a:pt x="900" y="899"/>
                    </a:cubicBezTo>
                    <a:cubicBezTo>
                      <a:pt x="705" y="1094"/>
                      <a:pt x="390" y="1094"/>
                      <a:pt x="195" y="899"/>
                    </a:cubicBezTo>
                    <a:close/>
                  </a:path>
                </a:pathLst>
              </a:custGeom>
              <a:solidFill>
                <a:srgbClr val="E0B4A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6" name="Google Shape;886;p9"/>
              <p:cNvSpPr/>
              <p:nvPr/>
            </p:nvSpPr>
            <p:spPr>
              <a:xfrm>
                <a:off x="465290" y="-9195"/>
                <a:ext cx="48279" cy="48279"/>
              </a:xfrm>
              <a:custGeom>
                <a:rect b="b" l="l" r="r" t="t"/>
                <a:pathLst>
                  <a:path extrusionOk="0" h="1095" w="1095">
                    <a:moveTo>
                      <a:pt x="195" y="900"/>
                    </a:moveTo>
                    <a:cubicBezTo>
                      <a:pt x="0" y="706"/>
                      <a:pt x="0" y="390"/>
                      <a:pt x="195" y="195"/>
                    </a:cubicBezTo>
                    <a:cubicBezTo>
                      <a:pt x="390" y="0"/>
                      <a:pt x="706" y="0"/>
                      <a:pt x="900" y="195"/>
                    </a:cubicBezTo>
                    <a:cubicBezTo>
                      <a:pt x="1095" y="390"/>
                      <a:pt x="1095" y="706"/>
                      <a:pt x="900" y="900"/>
                    </a:cubicBezTo>
                    <a:cubicBezTo>
                      <a:pt x="706" y="1095"/>
                      <a:pt x="390" y="1095"/>
                      <a:pt x="195" y="900"/>
                    </a:cubicBezTo>
                    <a:close/>
                  </a:path>
                </a:pathLst>
              </a:custGeom>
              <a:solidFill>
                <a:srgbClr val="E0B4A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7" name="Google Shape;887;p9"/>
              <p:cNvSpPr/>
              <p:nvPr/>
            </p:nvSpPr>
            <p:spPr>
              <a:xfrm>
                <a:off x="393923" y="62173"/>
                <a:ext cx="48278" cy="46179"/>
              </a:xfrm>
              <a:custGeom>
                <a:rect b="b" l="l" r="r" t="t"/>
                <a:pathLst>
                  <a:path extrusionOk="0" h="1095" w="1094">
                    <a:moveTo>
                      <a:pt x="194" y="900"/>
                    </a:moveTo>
                    <a:cubicBezTo>
                      <a:pt x="0" y="705"/>
                      <a:pt x="0" y="390"/>
                      <a:pt x="194" y="195"/>
                    </a:cubicBezTo>
                    <a:cubicBezTo>
                      <a:pt x="389" y="0"/>
                      <a:pt x="705" y="0"/>
                      <a:pt x="899" y="195"/>
                    </a:cubicBezTo>
                    <a:cubicBezTo>
                      <a:pt x="1094" y="390"/>
                      <a:pt x="1094" y="705"/>
                      <a:pt x="899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solidFill>
                <a:srgbClr val="E0B4A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8" name="Google Shape;888;p9"/>
              <p:cNvSpPr/>
              <p:nvPr/>
            </p:nvSpPr>
            <p:spPr>
              <a:xfrm>
                <a:off x="322555" y="131441"/>
                <a:ext cx="48278" cy="48279"/>
              </a:xfrm>
              <a:custGeom>
                <a:rect b="b" l="l" r="r" t="t"/>
                <a:pathLst>
                  <a:path extrusionOk="0" h="1095" w="1094">
                    <a:moveTo>
                      <a:pt x="194" y="900"/>
                    </a:moveTo>
                    <a:cubicBezTo>
                      <a:pt x="0" y="705"/>
                      <a:pt x="0" y="389"/>
                      <a:pt x="194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4" y="389"/>
                      <a:pt x="1094" y="705"/>
                      <a:pt x="900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solidFill>
                <a:srgbClr val="E0B4A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9" name="Google Shape;889;p9"/>
              <p:cNvSpPr/>
              <p:nvPr/>
            </p:nvSpPr>
            <p:spPr>
              <a:xfrm>
                <a:off x="255386" y="204908"/>
                <a:ext cx="42000" cy="44100"/>
              </a:xfrm>
              <a:prstGeom prst="ellipse">
                <a:avLst/>
              </a:prstGeom>
              <a:solidFill>
                <a:srgbClr val="E0B4A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0" name="Google Shape;890;p9"/>
              <p:cNvSpPr/>
              <p:nvPr/>
            </p:nvSpPr>
            <p:spPr>
              <a:xfrm>
                <a:off x="184018" y="276275"/>
                <a:ext cx="42000" cy="44100"/>
              </a:xfrm>
              <a:prstGeom prst="ellipse">
                <a:avLst/>
              </a:prstGeom>
              <a:solidFill>
                <a:srgbClr val="E0B4A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1" name="Google Shape;891;p9"/>
              <p:cNvSpPr/>
              <p:nvPr/>
            </p:nvSpPr>
            <p:spPr>
              <a:xfrm>
                <a:off x="110552" y="345544"/>
                <a:ext cx="48279" cy="48278"/>
              </a:xfrm>
              <a:custGeom>
                <a:rect b="b" l="l" r="r" t="t"/>
                <a:pathLst>
                  <a:path extrusionOk="0" h="1094" w="1095">
                    <a:moveTo>
                      <a:pt x="195" y="899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90" y="0"/>
                      <a:pt x="705" y="0"/>
                      <a:pt x="900" y="194"/>
                    </a:cubicBezTo>
                    <a:cubicBezTo>
                      <a:pt x="1095" y="389"/>
                      <a:pt x="1095" y="705"/>
                      <a:pt x="900" y="899"/>
                    </a:cubicBezTo>
                    <a:cubicBezTo>
                      <a:pt x="705" y="1094"/>
                      <a:pt x="390" y="1094"/>
                      <a:pt x="195" y="899"/>
                    </a:cubicBezTo>
                    <a:close/>
                  </a:path>
                </a:pathLst>
              </a:custGeom>
              <a:solidFill>
                <a:srgbClr val="E0B4A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2" name="Google Shape;892;p9"/>
              <p:cNvSpPr/>
              <p:nvPr/>
            </p:nvSpPr>
            <p:spPr>
              <a:xfrm>
                <a:off x="39184" y="416911"/>
                <a:ext cx="48279" cy="48279"/>
              </a:xfrm>
              <a:custGeom>
                <a:rect b="b" l="l" r="r" t="t"/>
                <a:pathLst>
                  <a:path extrusionOk="0" h="1095" w="1095">
                    <a:moveTo>
                      <a:pt x="195" y="900"/>
                    </a:moveTo>
                    <a:cubicBezTo>
                      <a:pt x="0" y="706"/>
                      <a:pt x="0" y="390"/>
                      <a:pt x="195" y="195"/>
                    </a:cubicBezTo>
                    <a:cubicBezTo>
                      <a:pt x="390" y="0"/>
                      <a:pt x="706" y="0"/>
                      <a:pt x="900" y="195"/>
                    </a:cubicBezTo>
                    <a:cubicBezTo>
                      <a:pt x="1095" y="390"/>
                      <a:pt x="1095" y="706"/>
                      <a:pt x="900" y="900"/>
                    </a:cubicBezTo>
                    <a:cubicBezTo>
                      <a:pt x="706" y="1095"/>
                      <a:pt x="390" y="1095"/>
                      <a:pt x="195" y="900"/>
                    </a:cubicBezTo>
                    <a:close/>
                  </a:path>
                </a:pathLst>
              </a:custGeom>
              <a:solidFill>
                <a:srgbClr val="E0B4A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893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p10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895" name="Google Shape;895;p10"/>
          <p:cNvSpPr txBox="1"/>
          <p:nvPr>
            <p:ph type="title"/>
          </p:nvPr>
        </p:nvSpPr>
        <p:spPr>
          <a:xfrm>
            <a:off x="740550" y="3910025"/>
            <a:ext cx="7662900" cy="693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theme" Target="../theme/theme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Poppins"/>
              <a:buNone/>
              <a:defRPr b="1" sz="3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Poppins"/>
              <a:buNone/>
              <a:defRPr b="1" sz="3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Poppins"/>
              <a:buNone/>
              <a:defRPr b="1" sz="3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Poppins"/>
              <a:buNone/>
              <a:defRPr b="1" sz="3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Poppins"/>
              <a:buNone/>
              <a:defRPr b="1" sz="3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Poppins"/>
              <a:buNone/>
              <a:defRPr b="1" sz="3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Poppins"/>
              <a:buNone/>
              <a:defRPr b="1" sz="3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Poppins"/>
              <a:buNone/>
              <a:defRPr b="1" sz="3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Poppins"/>
              <a:buNone/>
              <a:defRPr b="1" sz="3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●"/>
              <a:defRPr sz="12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indent="-3048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○"/>
              <a:defRPr sz="12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indent="-3048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■"/>
              <a:defRPr sz="12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indent="-3048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●"/>
              <a:defRPr sz="12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indent="-3048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○"/>
              <a:defRPr sz="12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indent="-3048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■"/>
              <a:defRPr sz="12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indent="-3048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●"/>
              <a:defRPr sz="12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indent="-3048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○"/>
              <a:defRPr sz="12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indent="-3048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■"/>
              <a:defRPr sz="12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.png"/><Relationship Id="rId4" Type="http://schemas.openxmlformats.org/officeDocument/2006/relationships/image" Target="../media/image15.png"/><Relationship Id="rId5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6.png"/><Relationship Id="rId4" Type="http://schemas.openxmlformats.org/officeDocument/2006/relationships/image" Target="../media/image9.png"/><Relationship Id="rId5" Type="http://schemas.openxmlformats.org/officeDocument/2006/relationships/image" Target="../media/image1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0.png"/><Relationship Id="rId4" Type="http://schemas.openxmlformats.org/officeDocument/2006/relationships/image" Target="../media/image1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://medium.com/ggdigest/a-tale-of-two-games-how-clash-royale-and-afk-arena" TargetMode="External"/><Relationship Id="rId4" Type="http://schemas.openxmlformats.org/officeDocument/2006/relationships/hyperlink" Target="https://github.com/CyberVison24/Datathon-Fall-2025.git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gif"/><Relationship Id="rId4" Type="http://schemas.openxmlformats.org/officeDocument/2006/relationships/image" Target="../media/image18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23"/>
          <p:cNvSpPr txBox="1"/>
          <p:nvPr>
            <p:ph type="ctrTitle"/>
          </p:nvPr>
        </p:nvSpPr>
        <p:spPr>
          <a:xfrm>
            <a:off x="1169250" y="647100"/>
            <a:ext cx="6805500" cy="22956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000"/>
              <a:buNone/>
            </a:pPr>
            <a:r>
              <a:rPr lang="en" sz="4000"/>
              <a:t>Clash Royale Deck &amp; Archetypes Analysis</a:t>
            </a:r>
            <a:endParaRPr sz="4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000"/>
              <a:buNone/>
            </a:pPr>
            <a:r>
              <a:t/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000"/>
              <a:buNone/>
            </a:pPr>
            <a:r>
              <a:rPr lang="en" sz="3800"/>
              <a:t>Datathon 2025</a:t>
            </a:r>
            <a:r>
              <a:rPr lang="en" sz="4000"/>
              <a:t> </a:t>
            </a:r>
            <a:endParaRPr sz="4000"/>
          </a:p>
        </p:txBody>
      </p:sp>
      <p:sp>
        <p:nvSpPr>
          <p:cNvPr id="2046" name="Google Shape;2046;p23"/>
          <p:cNvSpPr txBox="1"/>
          <p:nvPr>
            <p:ph idx="1" type="subTitle"/>
          </p:nvPr>
        </p:nvSpPr>
        <p:spPr>
          <a:xfrm>
            <a:off x="2158050" y="3231100"/>
            <a:ext cx="4827900" cy="669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61950" lvl="0" marL="457200" rtl="0" algn="ctr">
              <a:spcBef>
                <a:spcPts val="750"/>
              </a:spcBef>
              <a:spcAft>
                <a:spcPts val="0"/>
              </a:spcAft>
              <a:buSzPts val="1600"/>
              <a:buNone/>
            </a:pPr>
            <a:r>
              <a:rPr lang="en"/>
              <a:t>Team: Pandas Powerhouse</a:t>
            </a:r>
            <a:endParaRPr/>
          </a:p>
          <a:p>
            <a:pPr indent="-361950" lvl="0" marL="457200" rtl="0" algn="ctr">
              <a:spcBef>
                <a:spcPts val="750"/>
              </a:spcBef>
              <a:spcAft>
                <a:spcPts val="0"/>
              </a:spcAft>
              <a:buSzPts val="1600"/>
              <a:buNone/>
            </a:pPr>
            <a:r>
              <a:rPr lang="en"/>
              <a:t>Paolo Halog, Lily Heinonen, David Kaufman, Bishista Paul, Michelle Reyes</a:t>
            </a:r>
            <a:endParaRPr/>
          </a:p>
        </p:txBody>
      </p:sp>
      <p:grpSp>
        <p:nvGrpSpPr>
          <p:cNvPr id="2047" name="Google Shape;2047;p23"/>
          <p:cNvGrpSpPr/>
          <p:nvPr/>
        </p:nvGrpSpPr>
        <p:grpSpPr>
          <a:xfrm>
            <a:off x="7299621" y="-188885"/>
            <a:ext cx="2300520" cy="2575530"/>
            <a:chOff x="3238240" y="323850"/>
            <a:chExt cx="1739919" cy="1947912"/>
          </a:xfrm>
        </p:grpSpPr>
        <p:sp>
          <p:nvSpPr>
            <p:cNvPr id="2048" name="Google Shape;2048;p23"/>
            <p:cNvSpPr/>
            <p:nvPr/>
          </p:nvSpPr>
          <p:spPr>
            <a:xfrm>
              <a:off x="3238240" y="323850"/>
              <a:ext cx="1654154" cy="1947912"/>
            </a:xfrm>
            <a:custGeom>
              <a:rect b="b" l="l" r="r" t="t"/>
              <a:pathLst>
                <a:path extrusionOk="0" h="58876" w="50016">
                  <a:moveTo>
                    <a:pt x="50016" y="49881"/>
                  </a:moveTo>
                  <a:lnTo>
                    <a:pt x="135" y="0"/>
                  </a:lnTo>
                  <a:lnTo>
                    <a:pt x="0" y="29959"/>
                  </a:lnTo>
                  <a:lnTo>
                    <a:pt x="26668" y="56627"/>
                  </a:lnTo>
                  <a:cubicBezTo>
                    <a:pt x="28107" y="58067"/>
                    <a:pt x="30060" y="58876"/>
                    <a:pt x="32096" y="58876"/>
                  </a:cubicBezTo>
                  <a:lnTo>
                    <a:pt x="49927" y="58876"/>
                  </a:lnTo>
                  <a:lnTo>
                    <a:pt x="50016" y="4988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9" name="Google Shape;2049;p23"/>
            <p:cNvSpPr/>
            <p:nvPr/>
          </p:nvSpPr>
          <p:spPr>
            <a:xfrm>
              <a:off x="4036753" y="947738"/>
              <a:ext cx="941406" cy="657233"/>
            </a:xfrm>
            <a:custGeom>
              <a:rect b="b" l="l" r="r" t="t"/>
              <a:pathLst>
                <a:path extrusionOk="0" h="19847" w="28452">
                  <a:moveTo>
                    <a:pt x="0" y="5307"/>
                  </a:moveTo>
                  <a:lnTo>
                    <a:pt x="0" y="5307"/>
                  </a:lnTo>
                  <a:cubicBezTo>
                    <a:pt x="5307" y="0"/>
                    <a:pt x="13912" y="0"/>
                    <a:pt x="19219" y="5307"/>
                  </a:cubicBezTo>
                  <a:lnTo>
                    <a:pt x="28452" y="14540"/>
                  </a:lnTo>
                  <a:lnTo>
                    <a:pt x="28452" y="14540"/>
                  </a:lnTo>
                  <a:cubicBezTo>
                    <a:pt x="23144" y="19847"/>
                    <a:pt x="14540" y="19847"/>
                    <a:pt x="9232" y="14540"/>
                  </a:cubicBezTo>
                  <a:lnTo>
                    <a:pt x="0" y="530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0" name="Google Shape;2050;p23"/>
            <p:cNvSpPr/>
            <p:nvPr/>
          </p:nvSpPr>
          <p:spPr>
            <a:xfrm>
              <a:off x="3724015" y="1260475"/>
              <a:ext cx="941406" cy="657233"/>
            </a:xfrm>
            <a:custGeom>
              <a:rect b="b" l="l" r="r" t="t"/>
              <a:pathLst>
                <a:path extrusionOk="0" h="19847" w="28452">
                  <a:moveTo>
                    <a:pt x="0" y="5308"/>
                  </a:moveTo>
                  <a:lnTo>
                    <a:pt x="0" y="5308"/>
                  </a:lnTo>
                  <a:cubicBezTo>
                    <a:pt x="5308" y="0"/>
                    <a:pt x="13912" y="0"/>
                    <a:pt x="19220" y="5307"/>
                  </a:cubicBezTo>
                  <a:lnTo>
                    <a:pt x="28452" y="14540"/>
                  </a:lnTo>
                  <a:lnTo>
                    <a:pt x="28452" y="14540"/>
                  </a:lnTo>
                  <a:cubicBezTo>
                    <a:pt x="23145" y="19847"/>
                    <a:pt x="14540" y="19847"/>
                    <a:pt x="9233" y="14540"/>
                  </a:cubicBezTo>
                  <a:lnTo>
                    <a:pt x="0" y="530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1" name="Google Shape;2051;p23"/>
            <p:cNvSpPr/>
            <p:nvPr/>
          </p:nvSpPr>
          <p:spPr>
            <a:xfrm>
              <a:off x="4109778" y="1271588"/>
              <a:ext cx="403228" cy="403228"/>
            </a:xfrm>
            <a:custGeom>
              <a:rect b="b" l="l" r="r" t="t"/>
              <a:pathLst>
                <a:path extrusionOk="0" h="12207" w="12207">
                  <a:moveTo>
                    <a:pt x="2664" y="9543"/>
                  </a:moveTo>
                  <a:cubicBezTo>
                    <a:pt x="5293" y="12173"/>
                    <a:pt x="9529" y="12207"/>
                    <a:pt x="12207" y="9655"/>
                  </a:cubicBezTo>
                  <a:lnTo>
                    <a:pt x="2552" y="0"/>
                  </a:lnTo>
                  <a:cubicBezTo>
                    <a:pt x="0" y="2678"/>
                    <a:pt x="34" y="6914"/>
                    <a:pt x="2664" y="954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2" name="Google Shape;2052;p23"/>
            <p:cNvSpPr/>
            <p:nvPr/>
          </p:nvSpPr>
          <p:spPr>
            <a:xfrm>
              <a:off x="4192328" y="1189038"/>
              <a:ext cx="403225" cy="403225"/>
            </a:xfrm>
            <a:custGeom>
              <a:rect b="b" l="l" r="r" t="t"/>
              <a:pathLst>
                <a:path extrusionOk="0" h="12206" w="12206">
                  <a:moveTo>
                    <a:pt x="9543" y="2663"/>
                  </a:moveTo>
                  <a:cubicBezTo>
                    <a:pt x="6913" y="34"/>
                    <a:pt x="2677" y="0"/>
                    <a:pt x="0" y="2551"/>
                  </a:cubicBezTo>
                  <a:lnTo>
                    <a:pt x="9655" y="12206"/>
                  </a:lnTo>
                  <a:cubicBezTo>
                    <a:pt x="12206" y="9529"/>
                    <a:pt x="12172" y="5293"/>
                    <a:pt x="9543" y="266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53" name="Google Shape;2053;p23"/>
          <p:cNvGrpSpPr/>
          <p:nvPr/>
        </p:nvGrpSpPr>
        <p:grpSpPr>
          <a:xfrm>
            <a:off x="-8578" y="2367133"/>
            <a:ext cx="2187094" cy="2789634"/>
            <a:chOff x="3700202" y="2700338"/>
            <a:chExt cx="1654132" cy="2109842"/>
          </a:xfrm>
        </p:grpSpPr>
        <p:sp>
          <p:nvSpPr>
            <p:cNvPr id="2054" name="Google Shape;2054;p23"/>
            <p:cNvSpPr/>
            <p:nvPr/>
          </p:nvSpPr>
          <p:spPr>
            <a:xfrm>
              <a:off x="3700202" y="2700338"/>
              <a:ext cx="1654132" cy="2109842"/>
            </a:xfrm>
            <a:custGeom>
              <a:rect b="b" l="l" r="r" t="t"/>
              <a:pathLst>
                <a:path extrusionOk="0" h="63780" w="50004">
                  <a:moveTo>
                    <a:pt x="50004" y="50004"/>
                  </a:moveTo>
                  <a:lnTo>
                    <a:pt x="0" y="0"/>
                  </a:lnTo>
                  <a:lnTo>
                    <a:pt x="79" y="29993"/>
                  </a:lnTo>
                  <a:lnTo>
                    <a:pt x="33867" y="63780"/>
                  </a:lnTo>
                  <a:lnTo>
                    <a:pt x="50001" y="63703"/>
                  </a:lnTo>
                  <a:lnTo>
                    <a:pt x="50004" y="5000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5" name="Google Shape;2055;p23"/>
            <p:cNvSpPr/>
            <p:nvPr/>
          </p:nvSpPr>
          <p:spPr>
            <a:xfrm>
              <a:off x="3703377" y="3690938"/>
              <a:ext cx="1117623" cy="1117589"/>
            </a:xfrm>
            <a:custGeom>
              <a:rect b="b" l="l" r="r" t="t"/>
              <a:pathLst>
                <a:path extrusionOk="0" h="33787" w="33788">
                  <a:moveTo>
                    <a:pt x="0" y="0"/>
                  </a:moveTo>
                  <a:lnTo>
                    <a:pt x="33788" y="33787"/>
                  </a:lnTo>
                  <a:lnTo>
                    <a:pt x="36" y="337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6" name="Google Shape;2056;p23"/>
            <p:cNvSpPr/>
            <p:nvPr/>
          </p:nvSpPr>
          <p:spPr>
            <a:xfrm>
              <a:off x="4057390" y="3656013"/>
              <a:ext cx="935041" cy="652454"/>
            </a:xfrm>
            <a:custGeom>
              <a:rect b="b" l="l" r="r" t="t"/>
              <a:pathLst>
                <a:path extrusionOk="0" h="19728" w="28281">
                  <a:moveTo>
                    <a:pt x="0" y="5276"/>
                  </a:moveTo>
                  <a:lnTo>
                    <a:pt x="0" y="5276"/>
                  </a:lnTo>
                  <a:cubicBezTo>
                    <a:pt x="5276" y="0"/>
                    <a:pt x="13829" y="0"/>
                    <a:pt x="19104" y="5276"/>
                  </a:cubicBezTo>
                  <a:lnTo>
                    <a:pt x="28281" y="14453"/>
                  </a:lnTo>
                  <a:lnTo>
                    <a:pt x="28281" y="14453"/>
                  </a:lnTo>
                  <a:cubicBezTo>
                    <a:pt x="23006" y="19728"/>
                    <a:pt x="14453" y="19728"/>
                    <a:pt x="9177" y="14453"/>
                  </a:cubicBezTo>
                  <a:lnTo>
                    <a:pt x="0" y="527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7" name="Google Shape;2057;p23"/>
            <p:cNvSpPr/>
            <p:nvPr/>
          </p:nvSpPr>
          <p:spPr>
            <a:xfrm>
              <a:off x="3746240" y="3967163"/>
              <a:ext cx="935041" cy="652471"/>
            </a:xfrm>
            <a:custGeom>
              <a:rect b="b" l="l" r="r" t="t"/>
              <a:pathLst>
                <a:path extrusionOk="0" h="19727" w="28281">
                  <a:moveTo>
                    <a:pt x="0" y="5275"/>
                  </a:moveTo>
                  <a:lnTo>
                    <a:pt x="0" y="5275"/>
                  </a:lnTo>
                  <a:cubicBezTo>
                    <a:pt x="5275" y="0"/>
                    <a:pt x="13828" y="0"/>
                    <a:pt x="19104" y="5275"/>
                  </a:cubicBezTo>
                  <a:lnTo>
                    <a:pt x="28281" y="14452"/>
                  </a:lnTo>
                  <a:lnTo>
                    <a:pt x="28281" y="14452"/>
                  </a:lnTo>
                  <a:cubicBezTo>
                    <a:pt x="23005" y="19727"/>
                    <a:pt x="14452" y="19727"/>
                    <a:pt x="9177" y="14452"/>
                  </a:cubicBezTo>
                  <a:lnTo>
                    <a:pt x="0" y="527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8" name="Google Shape;2058;p23"/>
            <p:cNvSpPr/>
            <p:nvPr/>
          </p:nvSpPr>
          <p:spPr>
            <a:xfrm>
              <a:off x="4128827" y="3976688"/>
              <a:ext cx="401633" cy="401633"/>
            </a:xfrm>
            <a:custGeom>
              <a:rect b="b" l="l" r="r" t="t"/>
              <a:pathLst>
                <a:path extrusionOk="0" h="12133" w="12133">
                  <a:moveTo>
                    <a:pt x="2647" y="9486"/>
                  </a:moveTo>
                  <a:cubicBezTo>
                    <a:pt x="5261" y="12100"/>
                    <a:pt x="9471" y="12133"/>
                    <a:pt x="12133" y="9597"/>
                  </a:cubicBezTo>
                  <a:lnTo>
                    <a:pt x="2536" y="0"/>
                  </a:lnTo>
                  <a:cubicBezTo>
                    <a:pt x="0" y="2662"/>
                    <a:pt x="33" y="6872"/>
                    <a:pt x="2647" y="948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9" name="Google Shape;2059;p23"/>
            <p:cNvSpPr/>
            <p:nvPr/>
          </p:nvSpPr>
          <p:spPr>
            <a:xfrm>
              <a:off x="4211377" y="3895725"/>
              <a:ext cx="401633" cy="401633"/>
            </a:xfrm>
            <a:custGeom>
              <a:rect b="b" l="l" r="r" t="t"/>
              <a:pathLst>
                <a:path extrusionOk="0" h="12133" w="12133">
                  <a:moveTo>
                    <a:pt x="9486" y="2647"/>
                  </a:moveTo>
                  <a:cubicBezTo>
                    <a:pt x="6872" y="33"/>
                    <a:pt x="2662" y="0"/>
                    <a:pt x="0" y="2536"/>
                  </a:cubicBezTo>
                  <a:lnTo>
                    <a:pt x="9597" y="12133"/>
                  </a:lnTo>
                  <a:cubicBezTo>
                    <a:pt x="12133" y="9471"/>
                    <a:pt x="12100" y="5261"/>
                    <a:pt x="9486" y="264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60" name="Google Shape;2060;p23"/>
          <p:cNvSpPr/>
          <p:nvPr/>
        </p:nvSpPr>
        <p:spPr>
          <a:xfrm>
            <a:off x="7505439" y="-2014745"/>
            <a:ext cx="2187200" cy="2575531"/>
          </a:xfrm>
          <a:custGeom>
            <a:rect b="b" l="l" r="r" t="t"/>
            <a:pathLst>
              <a:path extrusionOk="0" h="58876" w="50016">
                <a:moveTo>
                  <a:pt x="50016" y="49881"/>
                </a:moveTo>
                <a:lnTo>
                  <a:pt x="135" y="0"/>
                </a:lnTo>
                <a:lnTo>
                  <a:pt x="0" y="29959"/>
                </a:lnTo>
                <a:lnTo>
                  <a:pt x="26668" y="56627"/>
                </a:lnTo>
                <a:cubicBezTo>
                  <a:pt x="28107" y="58067"/>
                  <a:pt x="30060" y="58876"/>
                  <a:pt x="32096" y="58876"/>
                </a:cubicBezTo>
                <a:lnTo>
                  <a:pt x="49927" y="58876"/>
                </a:lnTo>
                <a:lnTo>
                  <a:pt x="50016" y="4988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2"/>
          <p:cNvSpPr txBox="1"/>
          <p:nvPr>
            <p:ph type="title"/>
          </p:nvPr>
        </p:nvSpPr>
        <p:spPr>
          <a:xfrm>
            <a:off x="629525" y="1989775"/>
            <a:ext cx="7463100" cy="1224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Archetype Analysis</a:t>
            </a:r>
            <a:endParaRPr/>
          </a:p>
        </p:txBody>
      </p:sp>
      <p:sp>
        <p:nvSpPr>
          <p:cNvPr id="2138" name="Google Shape;2138;p32"/>
          <p:cNvSpPr txBox="1"/>
          <p:nvPr>
            <p:ph idx="2" type="title"/>
          </p:nvPr>
        </p:nvSpPr>
        <p:spPr>
          <a:xfrm>
            <a:off x="723900" y="862425"/>
            <a:ext cx="1257300" cy="96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2" name="Shape 2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3" name="Google Shape;2143;p33"/>
          <p:cNvSpPr txBox="1"/>
          <p:nvPr>
            <p:ph type="title"/>
          </p:nvPr>
        </p:nvSpPr>
        <p:spPr>
          <a:xfrm>
            <a:off x="720000" y="523275"/>
            <a:ext cx="7704000" cy="66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an archetype?</a:t>
            </a:r>
            <a:endParaRPr/>
          </a:p>
        </p:txBody>
      </p:sp>
      <p:sp>
        <p:nvSpPr>
          <p:cNvPr id="2144" name="Google Shape;2144;p33"/>
          <p:cNvSpPr txBox="1"/>
          <p:nvPr>
            <p:ph idx="1" type="body"/>
          </p:nvPr>
        </p:nvSpPr>
        <p:spPr>
          <a:xfrm>
            <a:off x="720000" y="1152475"/>
            <a:ext cx="7910400" cy="383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</a:pPr>
            <a:r>
              <a:rPr lang="en" sz="1500"/>
              <a:t>A</a:t>
            </a:r>
            <a:r>
              <a:rPr lang="en" sz="1500"/>
              <a:t> strategy for building a deck that aims to win a match</a:t>
            </a:r>
            <a:endParaRPr sz="15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</a:pPr>
            <a:r>
              <a:rPr lang="en" sz="1500"/>
              <a:t>In Clash Royale, there are multiple deck building style or strategy with a distinct playstyle</a:t>
            </a:r>
            <a:endParaRPr sz="15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</a:pPr>
            <a:r>
              <a:rPr lang="en" sz="1500"/>
              <a:t>The deck types are: </a:t>
            </a:r>
            <a:endParaRPr sz="1500"/>
          </a:p>
          <a:p>
            <a:pPr indent="-3238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AutoNum type="arabicParenR"/>
            </a:pPr>
            <a:r>
              <a:rPr lang="en" sz="1500"/>
              <a:t>Beatdown (Heavy elixir decks with powerful cards; e.g. tank)</a:t>
            </a:r>
            <a:endParaRPr sz="1500"/>
          </a:p>
          <a:p>
            <a:pPr indent="-3238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AutoNum type="arabicParenR"/>
            </a:pPr>
            <a:r>
              <a:rPr lang="en" sz="1500"/>
              <a:t>Bait (Low-elixir decks designed to provoke opponent’s counter cards)</a:t>
            </a:r>
            <a:endParaRPr sz="1500"/>
          </a:p>
          <a:p>
            <a:pPr indent="-3238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AutoNum type="arabicParenR"/>
            </a:pPr>
            <a:r>
              <a:rPr lang="en" sz="1500"/>
              <a:t>Control (Balanced defense decks) </a:t>
            </a:r>
            <a:endParaRPr sz="1500"/>
          </a:p>
          <a:p>
            <a:pPr indent="-3238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AutoNum type="arabicParenR"/>
            </a:pPr>
            <a:r>
              <a:rPr lang="en" sz="1500"/>
              <a:t>Cycle (Fast </a:t>
            </a:r>
            <a:r>
              <a:rPr lang="en" sz="1500"/>
              <a:t>recycling</a:t>
            </a:r>
            <a:r>
              <a:rPr lang="en" sz="1500"/>
              <a:t> low-elixir decks)</a:t>
            </a:r>
            <a:endParaRPr sz="1500"/>
          </a:p>
          <a:p>
            <a:pPr indent="-3238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AutoNum type="arabicParenR"/>
            </a:pPr>
            <a:r>
              <a:rPr lang="en" sz="1500"/>
              <a:t>Siege (Long-range damage decks)</a:t>
            </a:r>
            <a:endParaRPr sz="1500"/>
          </a:p>
          <a:p>
            <a:pPr indent="-3238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AutoNum type="arabicParenR"/>
            </a:pPr>
            <a:r>
              <a:rPr lang="en" sz="1500"/>
              <a:t>Bridgespam (Aggressive deck pressure at the bridge)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8" name="Shape 2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9" name="Google Shape;214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5525" y="478525"/>
            <a:ext cx="7452950" cy="4186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3" name="Shape 2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4" name="Google Shape;2154;p35"/>
          <p:cNvSpPr txBox="1"/>
          <p:nvPr>
            <p:ph type="title"/>
          </p:nvPr>
        </p:nvSpPr>
        <p:spPr>
          <a:xfrm>
            <a:off x="723900" y="552449"/>
            <a:ext cx="7696200" cy="639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Archetype Distribution</a:t>
            </a:r>
            <a:endParaRPr/>
          </a:p>
        </p:txBody>
      </p:sp>
      <p:graphicFrame>
        <p:nvGraphicFramePr>
          <p:cNvPr id="2155" name="Google Shape;2155;p35"/>
          <p:cNvGraphicFramePr/>
          <p:nvPr/>
        </p:nvGraphicFramePr>
        <p:xfrm>
          <a:off x="952500" y="14634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{0D72E427-CA08-4E4D-8F47-F746E04013F5}</a:tableStyleId>
              </a:tblPr>
              <a:tblGrid>
                <a:gridCol w="2413000"/>
                <a:gridCol w="2413000"/>
                <a:gridCol w="24130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Archetype 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Total Decks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Percentages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Beatdown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53,017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55.36 %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Bait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15,131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15.80 %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Control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10,518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10.98 %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Cycle 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9,183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9.59 %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Siege 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5,305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5.54 %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Bridgespam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2,608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2.72 %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0" name="Google Shape;216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6514" y="147025"/>
            <a:ext cx="7470976" cy="4451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4" name="Shape 2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5" name="Google Shape;2165;p37"/>
          <p:cNvSpPr txBox="1"/>
          <p:nvPr>
            <p:ph type="title"/>
          </p:nvPr>
        </p:nvSpPr>
        <p:spPr>
          <a:xfrm>
            <a:off x="723900" y="552449"/>
            <a:ext cx="7696200" cy="639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Archetype Elixir Usage</a:t>
            </a:r>
            <a:endParaRPr/>
          </a:p>
        </p:txBody>
      </p:sp>
      <p:graphicFrame>
        <p:nvGraphicFramePr>
          <p:cNvPr id="2166" name="Google Shape;2166;p37"/>
          <p:cNvGraphicFramePr/>
          <p:nvPr/>
        </p:nvGraphicFramePr>
        <p:xfrm>
          <a:off x="6476900" y="15323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{0D72E427-CA08-4E4D-8F47-F746E04013F5}</a:tableStyleId>
              </a:tblPr>
              <a:tblGrid>
                <a:gridCol w="1006375"/>
                <a:gridCol w="1410050"/>
              </a:tblGrid>
              <a:tr h="421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Archetype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Average Elixir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421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Beatdown   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 3.91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10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Bait  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3.64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10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Control  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3.74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10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Cycle 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3.71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10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Siege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3.34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421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Bridgespam   </a:t>
                      </a:r>
                      <a:endParaRPr sz="1200"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 3.86</a:t>
                      </a:r>
                      <a:endParaRPr sz="12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2167" name="Google Shape;216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2900" y="1255375"/>
            <a:ext cx="5359026" cy="3192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8"/>
          <p:cNvSpPr txBox="1"/>
          <p:nvPr>
            <p:ph type="title"/>
          </p:nvPr>
        </p:nvSpPr>
        <p:spPr>
          <a:xfrm>
            <a:off x="723900" y="552449"/>
            <a:ext cx="7696200" cy="639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Archetype Elixir </a:t>
            </a:r>
            <a:r>
              <a:rPr lang="en"/>
              <a:t>Summary Statistics</a:t>
            </a:r>
            <a:endParaRPr/>
          </a:p>
        </p:txBody>
      </p:sp>
      <p:graphicFrame>
        <p:nvGraphicFramePr>
          <p:cNvPr id="2173" name="Google Shape;2173;p38"/>
          <p:cNvGraphicFramePr/>
          <p:nvPr/>
        </p:nvGraphicFramePr>
        <p:xfrm>
          <a:off x="952525" y="1519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{0D72E427-CA08-4E4D-8F47-F746E04013F5}</a:tableStyleId>
              </a:tblPr>
              <a:tblGrid>
                <a:gridCol w="1153425"/>
                <a:gridCol w="784300"/>
                <a:gridCol w="681575"/>
                <a:gridCol w="678200"/>
                <a:gridCol w="724125"/>
                <a:gridCol w="804325"/>
                <a:gridCol w="804325"/>
                <a:gridCol w="804325"/>
                <a:gridCol w="8043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Archetype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Count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Mean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STD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Min 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1Q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Median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3Q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Max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Bait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15,131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3.64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0.45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2.13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3.25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3.63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4.00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5.25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Beatdown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53,017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3.91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0.51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1.50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3.63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3.88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4.25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7.50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Bridgespam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2,608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3.56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0.45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2.38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3.50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3.88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4.13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5.50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Control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10,518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3.74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0.56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1.50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3.34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3.75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4.13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6.13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Cycle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9,183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3.71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0.46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1.84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3.34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3.75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4.00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6.00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Siege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5,305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3.34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0.45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2.50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3.00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3.13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3.50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6.63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7" name="Shape 2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8" name="Google Shape;2178;p39"/>
          <p:cNvSpPr txBox="1"/>
          <p:nvPr>
            <p:ph idx="1" type="subTitle"/>
          </p:nvPr>
        </p:nvSpPr>
        <p:spPr>
          <a:xfrm>
            <a:off x="720060" y="2454204"/>
            <a:ext cx="5348100" cy="11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latin typeface="Poppins"/>
                <a:ea typeface="Poppins"/>
                <a:cs typeface="Poppins"/>
                <a:sym typeface="Poppins"/>
              </a:rPr>
              <a:t>Model Findings / Analysis</a:t>
            </a:r>
            <a:endParaRPr b="1" sz="40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179" name="Google Shape;2179;p39"/>
          <p:cNvSpPr txBox="1"/>
          <p:nvPr>
            <p:ph idx="4294967295" type="title"/>
          </p:nvPr>
        </p:nvSpPr>
        <p:spPr>
          <a:xfrm>
            <a:off x="754451" y="957946"/>
            <a:ext cx="1257300" cy="968400"/>
          </a:xfrm>
          <a:prstGeom prst="rect">
            <a:avLst/>
          </a:prstGeom>
          <a:solidFill>
            <a:schemeClr val="accent1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 </a:t>
            </a:r>
            <a:r>
              <a:rPr lang="en" sz="5000"/>
              <a:t>03</a:t>
            </a:r>
            <a:endParaRPr sz="50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3" name="Shape 2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4" name="Google Shape;2184;p40"/>
          <p:cNvSpPr txBox="1"/>
          <p:nvPr>
            <p:ph idx="1" type="subTitle"/>
          </p:nvPr>
        </p:nvSpPr>
        <p:spPr>
          <a:xfrm>
            <a:off x="319125" y="1001750"/>
            <a:ext cx="7524000" cy="33186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Our goal is to identify the key factors that contribute to a player's success in Clash Royale. We hypothesize: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arenR"/>
            </a:pPr>
            <a:r>
              <a:rPr lang="en" sz="1400"/>
              <a:t>the number of cards within each category (troops, spells, and buildings) + </a:t>
            </a:r>
            <a:r>
              <a:rPr lang="en" sz="1400"/>
              <a:t>the</a:t>
            </a:r>
            <a:r>
              <a:rPr lang="en" sz="1400"/>
              <a:t> average elixir cost of the deck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arenR"/>
            </a:pPr>
            <a:r>
              <a:rPr lang="en" sz="1400"/>
              <a:t>composition of the deck + </a:t>
            </a:r>
            <a:r>
              <a:rPr lang="en" sz="1400"/>
              <a:t>and the player's starting trophy count.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We developed two XGBoost models to evaluate our hypotheses, aiming to predict a player's likelihood of winning based on the combinations or structure of the deck.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5" name="Google Shape;2185;p40"/>
          <p:cNvSpPr txBox="1"/>
          <p:nvPr>
            <p:ph type="title"/>
          </p:nvPr>
        </p:nvSpPr>
        <p:spPr>
          <a:xfrm>
            <a:off x="1473775" y="124800"/>
            <a:ext cx="7254300" cy="60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500">
                <a:latin typeface="Arimo SemiBold"/>
                <a:ea typeface="Arimo SemiBold"/>
                <a:cs typeface="Arimo SemiBold"/>
                <a:sym typeface="Arimo SemiBold"/>
              </a:rPr>
              <a:t>IQ: </a:t>
            </a:r>
            <a:r>
              <a:rPr b="0" lang="en" sz="1500">
                <a:latin typeface="Arimo SemiBold"/>
                <a:ea typeface="Arimo SemiBold"/>
                <a:cs typeface="Arimo SemiBold"/>
                <a:sym typeface="Arimo SemiBold"/>
              </a:rPr>
              <a:t>How do different card combinations and cards selected affect the outcome of a match?</a:t>
            </a:r>
            <a:endParaRPr sz="15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41"/>
          <p:cNvSpPr txBox="1"/>
          <p:nvPr>
            <p:ph type="title"/>
          </p:nvPr>
        </p:nvSpPr>
        <p:spPr>
          <a:xfrm>
            <a:off x="88500" y="682525"/>
            <a:ext cx="3542100" cy="148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200">
                <a:latin typeface="Arimo"/>
                <a:ea typeface="Arimo"/>
                <a:cs typeface="Arimo"/>
                <a:sym typeface="Arimo"/>
              </a:rPr>
              <a:t>In the </a:t>
            </a:r>
            <a:r>
              <a:rPr lang="en" sz="1200">
                <a:latin typeface="Arimo"/>
                <a:ea typeface="Arimo"/>
                <a:cs typeface="Arimo"/>
                <a:sym typeface="Arimo"/>
              </a:rPr>
              <a:t>first xgboost model</a:t>
            </a:r>
            <a:r>
              <a:rPr b="0" lang="en" sz="1200">
                <a:latin typeface="Arimo"/>
                <a:ea typeface="Arimo"/>
                <a:cs typeface="Arimo"/>
                <a:sym typeface="Arimo"/>
              </a:rPr>
              <a:t>, the accuracy of this model is 54.232%. Essentially, it is like a coin-toss. </a:t>
            </a:r>
            <a:endParaRPr b="0" sz="1200">
              <a:latin typeface="Arimo"/>
              <a:ea typeface="Arimo"/>
              <a:cs typeface="Arimo"/>
              <a:sym typeface="Arimo"/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mo"/>
              <a:buChar char="●"/>
            </a:pPr>
            <a:r>
              <a:rPr b="0" lang="en" sz="1100">
                <a:latin typeface="Arimo"/>
                <a:ea typeface="Arimo"/>
                <a:cs typeface="Arimo"/>
                <a:sym typeface="Arimo"/>
              </a:rPr>
              <a:t>the number of cards within each category (troops, spells, and buildings) + the average elixir cost of the deck</a:t>
            </a:r>
            <a:endParaRPr b="0" sz="1100">
              <a:latin typeface="Arimo"/>
              <a:ea typeface="Arimo"/>
              <a:cs typeface="Arimo"/>
              <a:sym typeface="Arimo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200">
              <a:latin typeface="Arimo"/>
              <a:ea typeface="Arimo"/>
              <a:cs typeface="Arimo"/>
              <a:sym typeface="Arimo"/>
            </a:endParaRPr>
          </a:p>
        </p:txBody>
      </p:sp>
      <p:pic>
        <p:nvPicPr>
          <p:cNvPr id="2191" name="Google Shape;219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24675" y="1463287"/>
            <a:ext cx="2440800" cy="2526875"/>
          </a:xfrm>
          <a:prstGeom prst="rect">
            <a:avLst/>
          </a:prstGeom>
          <a:noFill/>
          <a:ln cap="flat" cmpd="sng" w="9525">
            <a:solidFill>
              <a:srgbClr val="191919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192" name="Google Shape;2192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41475" y="1463276"/>
            <a:ext cx="2532051" cy="252688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93" name="Google Shape;2193;p41"/>
          <p:cNvCxnSpPr/>
          <p:nvPr/>
        </p:nvCxnSpPr>
        <p:spPr>
          <a:xfrm>
            <a:off x="3601200" y="324700"/>
            <a:ext cx="29400" cy="415470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94" name="Google Shape;2194;p41"/>
          <p:cNvSpPr txBox="1"/>
          <p:nvPr/>
        </p:nvSpPr>
        <p:spPr>
          <a:xfrm>
            <a:off x="3900675" y="479700"/>
            <a:ext cx="42507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Analysis</a:t>
            </a:r>
            <a:endParaRPr b="1" sz="12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●"/>
            </a:pPr>
            <a:r>
              <a:rPr lang="en" sz="12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Both winner and non-winner have the similar </a:t>
            </a:r>
            <a:r>
              <a:rPr lang="en" sz="12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statistics</a:t>
            </a:r>
            <a:r>
              <a:rPr lang="en" sz="12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 in the counts between categories: spell, count, troops.</a:t>
            </a:r>
            <a:endParaRPr sz="12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pic>
        <p:nvPicPr>
          <p:cNvPr id="2195" name="Google Shape;2195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4800" y="2064343"/>
            <a:ext cx="3282326" cy="16495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96" name="Google Shape;2196;p41"/>
          <p:cNvCxnSpPr/>
          <p:nvPr/>
        </p:nvCxnSpPr>
        <p:spPr>
          <a:xfrm flipH="1">
            <a:off x="4541425" y="1389550"/>
            <a:ext cx="20100" cy="28497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97" name="Google Shape;2197;p41"/>
          <p:cNvCxnSpPr/>
          <p:nvPr/>
        </p:nvCxnSpPr>
        <p:spPr>
          <a:xfrm flipH="1">
            <a:off x="7121975" y="1301850"/>
            <a:ext cx="20100" cy="28497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98" name="Google Shape;2198;p41"/>
          <p:cNvCxnSpPr/>
          <p:nvPr/>
        </p:nvCxnSpPr>
        <p:spPr>
          <a:xfrm flipH="1">
            <a:off x="5635525" y="1301850"/>
            <a:ext cx="20100" cy="2849700"/>
          </a:xfrm>
          <a:prstGeom prst="straightConnector1">
            <a:avLst/>
          </a:prstGeom>
          <a:noFill/>
          <a:ln cap="flat" cmpd="sng" w="19050">
            <a:solidFill>
              <a:srgbClr val="19191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99" name="Google Shape;2199;p41"/>
          <p:cNvCxnSpPr/>
          <p:nvPr/>
        </p:nvCxnSpPr>
        <p:spPr>
          <a:xfrm flipH="1">
            <a:off x="8216075" y="1271500"/>
            <a:ext cx="20100" cy="28497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00" name="Google Shape;2200;p41"/>
          <p:cNvCxnSpPr/>
          <p:nvPr/>
        </p:nvCxnSpPr>
        <p:spPr>
          <a:xfrm flipH="1">
            <a:off x="5144325" y="1343600"/>
            <a:ext cx="20100" cy="284970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01" name="Google Shape;2201;p41"/>
          <p:cNvCxnSpPr/>
          <p:nvPr/>
        </p:nvCxnSpPr>
        <p:spPr>
          <a:xfrm flipH="1">
            <a:off x="7669025" y="1301850"/>
            <a:ext cx="20100" cy="284970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4" name="Shape 2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5" name="Google Shape;2065;p24"/>
          <p:cNvSpPr/>
          <p:nvPr/>
        </p:nvSpPr>
        <p:spPr>
          <a:xfrm>
            <a:off x="1180257" y="1850578"/>
            <a:ext cx="641400" cy="470700"/>
          </a:xfrm>
          <a:prstGeom prst="round1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6" name="Google Shape;2066;p24"/>
          <p:cNvSpPr txBox="1"/>
          <p:nvPr>
            <p:ph idx="3" type="subTitle"/>
          </p:nvPr>
        </p:nvSpPr>
        <p:spPr>
          <a:xfrm>
            <a:off x="1913141" y="1850575"/>
            <a:ext cx="2614200" cy="995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SzPts val="770"/>
              <a:buNone/>
            </a:pPr>
            <a:r>
              <a:rPr lang="en" sz="2800"/>
              <a:t>Initial Analysis</a:t>
            </a:r>
            <a:endParaRPr sz="2800"/>
          </a:p>
        </p:txBody>
      </p:sp>
      <p:sp>
        <p:nvSpPr>
          <p:cNvPr id="2067" name="Google Shape;2067;p2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2068" name="Google Shape;2068;p24"/>
          <p:cNvSpPr txBox="1"/>
          <p:nvPr>
            <p:ph idx="2" type="title"/>
          </p:nvPr>
        </p:nvSpPr>
        <p:spPr>
          <a:xfrm>
            <a:off x="1104679" y="1796898"/>
            <a:ext cx="731400" cy="61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01</a:t>
            </a:r>
            <a:endParaRPr sz="2800"/>
          </a:p>
        </p:txBody>
      </p:sp>
      <p:sp>
        <p:nvSpPr>
          <p:cNvPr id="2069" name="Google Shape;2069;p24"/>
          <p:cNvSpPr/>
          <p:nvPr/>
        </p:nvSpPr>
        <p:spPr>
          <a:xfrm>
            <a:off x="4795782" y="1892282"/>
            <a:ext cx="641400" cy="470700"/>
          </a:xfrm>
          <a:prstGeom prst="round1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0" name="Google Shape;2070;p24"/>
          <p:cNvSpPr txBox="1"/>
          <p:nvPr>
            <p:ph idx="6" type="subTitle"/>
          </p:nvPr>
        </p:nvSpPr>
        <p:spPr>
          <a:xfrm>
            <a:off x="1905500" y="3169775"/>
            <a:ext cx="2397300" cy="1303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SzPts val="1400"/>
              <a:buNone/>
            </a:pPr>
            <a:r>
              <a:rPr lang="en" sz="2800"/>
              <a:t>Archetype Analysis </a:t>
            </a:r>
            <a:endParaRPr sz="2800"/>
          </a:p>
        </p:txBody>
      </p:sp>
      <p:sp>
        <p:nvSpPr>
          <p:cNvPr id="2071" name="Google Shape;2071;p24"/>
          <p:cNvSpPr txBox="1"/>
          <p:nvPr>
            <p:ph idx="5" type="title"/>
          </p:nvPr>
        </p:nvSpPr>
        <p:spPr>
          <a:xfrm>
            <a:off x="4735490" y="1835111"/>
            <a:ext cx="731400" cy="61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03</a:t>
            </a:r>
            <a:endParaRPr sz="2800"/>
          </a:p>
        </p:txBody>
      </p:sp>
      <p:sp>
        <p:nvSpPr>
          <p:cNvPr id="2072" name="Google Shape;2072;p24"/>
          <p:cNvSpPr/>
          <p:nvPr/>
        </p:nvSpPr>
        <p:spPr>
          <a:xfrm>
            <a:off x="1180257" y="3443178"/>
            <a:ext cx="641400" cy="470700"/>
          </a:xfrm>
          <a:prstGeom prst="round1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24"/>
          <p:cNvSpPr/>
          <p:nvPr/>
        </p:nvSpPr>
        <p:spPr>
          <a:xfrm>
            <a:off x="4795782" y="3432128"/>
            <a:ext cx="641400" cy="470700"/>
          </a:xfrm>
          <a:prstGeom prst="round1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4" name="Google Shape;2074;p24"/>
          <p:cNvSpPr txBox="1"/>
          <p:nvPr>
            <p:ph idx="2" type="title"/>
          </p:nvPr>
        </p:nvSpPr>
        <p:spPr>
          <a:xfrm>
            <a:off x="1135244" y="3378937"/>
            <a:ext cx="731400" cy="61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02</a:t>
            </a:r>
            <a:endParaRPr sz="2800"/>
          </a:p>
        </p:txBody>
      </p:sp>
      <p:sp>
        <p:nvSpPr>
          <p:cNvPr id="2075" name="Google Shape;2075;p24"/>
          <p:cNvSpPr txBox="1"/>
          <p:nvPr>
            <p:ph idx="2" type="title"/>
          </p:nvPr>
        </p:nvSpPr>
        <p:spPr>
          <a:xfrm>
            <a:off x="4735504" y="3367312"/>
            <a:ext cx="731400" cy="61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04</a:t>
            </a:r>
            <a:endParaRPr sz="2800"/>
          </a:p>
        </p:txBody>
      </p:sp>
      <p:sp>
        <p:nvSpPr>
          <p:cNvPr id="2076" name="Google Shape;2076;p24"/>
          <p:cNvSpPr txBox="1"/>
          <p:nvPr/>
        </p:nvSpPr>
        <p:spPr>
          <a:xfrm>
            <a:off x="5644488" y="1860332"/>
            <a:ext cx="3000000" cy="9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Model Findings / Analysis</a:t>
            </a:r>
            <a:endParaRPr b="1" sz="2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077" name="Google Shape;2077;p24"/>
          <p:cNvSpPr txBox="1"/>
          <p:nvPr/>
        </p:nvSpPr>
        <p:spPr>
          <a:xfrm>
            <a:off x="5690351" y="3381125"/>
            <a:ext cx="3000000" cy="9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Summary &amp; Takeaway</a:t>
            </a:r>
            <a:endParaRPr b="1" sz="2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5" name="Shape 2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6" name="Google Shape;2206;p42"/>
          <p:cNvSpPr txBox="1"/>
          <p:nvPr/>
        </p:nvSpPr>
        <p:spPr>
          <a:xfrm>
            <a:off x="273025" y="900300"/>
            <a:ext cx="30000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the </a:t>
            </a:r>
            <a:r>
              <a:rPr b="1" lang="en"/>
              <a:t>second xgboost model,</a:t>
            </a:r>
            <a:r>
              <a:rPr lang="en"/>
              <a:t> the accuracy of this model is 89.227%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Based on the deck + starting trophies. </a:t>
            </a:r>
            <a:endParaRPr b="1" sz="34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207" name="Google Shape;2207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350" y="1946999"/>
            <a:ext cx="3191325" cy="1585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8" name="Google Shape;2208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61338" y="2648425"/>
            <a:ext cx="2829424" cy="164838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09" name="Google Shape;2209;p42"/>
          <p:cNvCxnSpPr/>
          <p:nvPr/>
        </p:nvCxnSpPr>
        <p:spPr>
          <a:xfrm>
            <a:off x="3594813" y="448238"/>
            <a:ext cx="29400" cy="415470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210" name="Google Shape;2210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95050" y="2594550"/>
            <a:ext cx="2277600" cy="2008400"/>
          </a:xfrm>
          <a:prstGeom prst="rect">
            <a:avLst/>
          </a:prstGeom>
          <a:noFill/>
          <a:ln>
            <a:noFill/>
          </a:ln>
        </p:spPr>
      </p:pic>
      <p:sp>
        <p:nvSpPr>
          <p:cNvPr id="2211" name="Google Shape;2211;p42"/>
          <p:cNvSpPr txBox="1"/>
          <p:nvPr/>
        </p:nvSpPr>
        <p:spPr>
          <a:xfrm>
            <a:off x="3939700" y="223050"/>
            <a:ext cx="50520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Analysis: </a:t>
            </a:r>
            <a:endParaRPr b="1" sz="12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●"/>
            </a:pPr>
            <a:r>
              <a:rPr lang="en" sz="12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All 8 cards are chosen by the player, often selected based on experience of the game beforehand. </a:t>
            </a:r>
            <a:endParaRPr sz="12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○"/>
            </a:pPr>
            <a:r>
              <a:rPr lang="en" sz="12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This model suggests that the most defining card to the game is the second card.</a:t>
            </a:r>
            <a:endParaRPr sz="12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●"/>
            </a:pPr>
            <a:r>
              <a:rPr lang="en" sz="12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However, the remaining selection of the cards afterwards still matter to a player’s winner. </a:t>
            </a:r>
            <a:endParaRPr sz="12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●"/>
            </a:pPr>
            <a:r>
              <a:rPr lang="en" sz="12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Strategy + Experience→ predictive of success than the deck alone. </a:t>
            </a:r>
            <a:endParaRPr sz="12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5" name="Shape 2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6" name="Google Shape;2216;p43" title="Figure 2025-11-13 182223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4563" y="483075"/>
            <a:ext cx="8153400" cy="4038600"/>
          </a:xfrm>
          <a:prstGeom prst="rect">
            <a:avLst/>
          </a:prstGeom>
          <a:noFill/>
          <a:ln>
            <a:noFill/>
          </a:ln>
        </p:spPr>
      </p:pic>
      <p:sp>
        <p:nvSpPr>
          <p:cNvPr id="2217" name="Google Shape;2217;p43"/>
          <p:cNvSpPr/>
          <p:nvPr/>
        </p:nvSpPr>
        <p:spPr>
          <a:xfrm rot="-3034993">
            <a:off x="1125655" y="4035748"/>
            <a:ext cx="588702" cy="313327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Arimo"/>
                <a:ea typeface="Arimo"/>
                <a:cs typeface="Arimo"/>
                <a:sym typeface="Arimo"/>
              </a:rPr>
              <a:t>Wizard</a:t>
            </a:r>
            <a:endParaRPr sz="900"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2218" name="Google Shape;2218;p43"/>
          <p:cNvSpPr/>
          <p:nvPr/>
        </p:nvSpPr>
        <p:spPr>
          <a:xfrm rot="-3013156">
            <a:off x="1571391" y="4035725"/>
            <a:ext cx="620300" cy="313358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Arimo"/>
                <a:ea typeface="Arimo"/>
                <a:cs typeface="Arimo"/>
                <a:sym typeface="Arimo"/>
              </a:rPr>
              <a:t>Valkyrie</a:t>
            </a:r>
            <a:endParaRPr sz="900"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2219" name="Google Shape;2219;p43"/>
          <p:cNvSpPr/>
          <p:nvPr/>
        </p:nvSpPr>
        <p:spPr>
          <a:xfrm rot="-3018942">
            <a:off x="2161557" y="4002325"/>
            <a:ext cx="490011" cy="313397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Arimo"/>
                <a:ea typeface="Arimo"/>
                <a:cs typeface="Arimo"/>
                <a:sym typeface="Arimo"/>
              </a:rPr>
              <a:t>Zap</a:t>
            </a:r>
            <a:endParaRPr sz="900"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2220" name="Google Shape;2220;p43"/>
          <p:cNvSpPr/>
          <p:nvPr/>
        </p:nvSpPr>
        <p:spPr>
          <a:xfrm rot="-3004992">
            <a:off x="2500148" y="4035658"/>
            <a:ext cx="672771" cy="313511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Arimo"/>
                <a:ea typeface="Arimo"/>
                <a:cs typeface="Arimo"/>
                <a:sym typeface="Arimo"/>
              </a:rPr>
              <a:t>Skeleton Army</a:t>
            </a:r>
            <a:endParaRPr sz="900"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2221" name="Google Shape;2221;p43"/>
          <p:cNvSpPr/>
          <p:nvPr/>
        </p:nvSpPr>
        <p:spPr>
          <a:xfrm rot="-3014048">
            <a:off x="2974632" y="4035718"/>
            <a:ext cx="665049" cy="313358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Arimo"/>
                <a:ea typeface="Arimo"/>
                <a:cs typeface="Arimo"/>
                <a:sym typeface="Arimo"/>
              </a:rPr>
              <a:t>The Log</a:t>
            </a:r>
            <a:endParaRPr sz="900"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2222" name="Google Shape;2222;p43"/>
          <p:cNvSpPr/>
          <p:nvPr/>
        </p:nvSpPr>
        <p:spPr>
          <a:xfrm rot="-3004019">
            <a:off x="3478551" y="4028010"/>
            <a:ext cx="638893" cy="313704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Arimo"/>
                <a:ea typeface="Arimo"/>
                <a:cs typeface="Arimo"/>
                <a:sym typeface="Arimo"/>
              </a:rPr>
              <a:t>Cannon</a:t>
            </a:r>
            <a:endParaRPr sz="900"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2223" name="Google Shape;2223;p43"/>
          <p:cNvSpPr/>
          <p:nvPr/>
        </p:nvSpPr>
        <p:spPr>
          <a:xfrm rot="-3004019">
            <a:off x="3943901" y="4043900"/>
            <a:ext cx="638893" cy="313704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Arimo"/>
                <a:ea typeface="Arimo"/>
                <a:cs typeface="Arimo"/>
                <a:sym typeface="Arimo"/>
              </a:rPr>
              <a:t>Hog Rider</a:t>
            </a:r>
            <a:endParaRPr sz="900"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2224" name="Google Shape;2224;p43"/>
          <p:cNvSpPr/>
          <p:nvPr/>
        </p:nvSpPr>
        <p:spPr>
          <a:xfrm rot="-3004445">
            <a:off x="4448534" y="4027999"/>
            <a:ext cx="585232" cy="313704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Arimo"/>
                <a:ea typeface="Arimo"/>
                <a:cs typeface="Arimo"/>
                <a:sym typeface="Arimo"/>
              </a:rPr>
              <a:t>Arrows</a:t>
            </a:r>
            <a:endParaRPr sz="900"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2225" name="Google Shape;2225;p43"/>
          <p:cNvSpPr/>
          <p:nvPr/>
        </p:nvSpPr>
        <p:spPr>
          <a:xfrm rot="-3004749">
            <a:off x="4943381" y="4035577"/>
            <a:ext cx="591839" cy="313704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Arimo"/>
                <a:ea typeface="Arimo"/>
                <a:cs typeface="Arimo"/>
                <a:sym typeface="Arimo"/>
              </a:rPr>
              <a:t>Mega Knight</a:t>
            </a:r>
            <a:endParaRPr sz="900"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2226" name="Google Shape;2226;p43"/>
          <p:cNvSpPr/>
          <p:nvPr/>
        </p:nvSpPr>
        <p:spPr>
          <a:xfrm rot="-3004019">
            <a:off x="5364864" y="4043900"/>
            <a:ext cx="638893" cy="313704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Arimo"/>
                <a:ea typeface="Arimo"/>
                <a:cs typeface="Arimo"/>
                <a:sym typeface="Arimo"/>
              </a:rPr>
              <a:t>Baby Dragon</a:t>
            </a:r>
            <a:endParaRPr sz="900"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2227" name="Google Shape;2227;p43"/>
          <p:cNvSpPr/>
          <p:nvPr/>
        </p:nvSpPr>
        <p:spPr>
          <a:xfrm rot="-3004019">
            <a:off x="5845276" y="4043900"/>
            <a:ext cx="638893" cy="313704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Arimo"/>
                <a:ea typeface="Arimo"/>
                <a:cs typeface="Arimo"/>
                <a:sym typeface="Arimo"/>
              </a:rPr>
              <a:t>Electro Wizard</a:t>
            </a:r>
            <a:endParaRPr sz="900"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2228" name="Google Shape;2228;p43"/>
          <p:cNvSpPr/>
          <p:nvPr/>
        </p:nvSpPr>
        <p:spPr>
          <a:xfrm rot="-3004019">
            <a:off x="6352814" y="4035585"/>
            <a:ext cx="638893" cy="313704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Arimo"/>
                <a:ea typeface="Arimo"/>
                <a:cs typeface="Arimo"/>
                <a:sym typeface="Arimo"/>
              </a:rPr>
              <a:t>Knight</a:t>
            </a:r>
            <a:endParaRPr sz="900"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2229" name="Google Shape;2229;p43"/>
          <p:cNvSpPr/>
          <p:nvPr/>
        </p:nvSpPr>
        <p:spPr>
          <a:xfrm rot="-3004019">
            <a:off x="6823076" y="4043900"/>
            <a:ext cx="638893" cy="313704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Arimo"/>
                <a:ea typeface="Arimo"/>
                <a:cs typeface="Arimo"/>
                <a:sym typeface="Arimo"/>
              </a:rPr>
              <a:t>Goblin Barrel</a:t>
            </a:r>
            <a:endParaRPr sz="900"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2230" name="Google Shape;2230;p43"/>
          <p:cNvSpPr/>
          <p:nvPr/>
        </p:nvSpPr>
        <p:spPr>
          <a:xfrm rot="-3004019">
            <a:off x="7284714" y="4043900"/>
            <a:ext cx="638893" cy="313704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Arimo"/>
                <a:ea typeface="Arimo"/>
                <a:cs typeface="Arimo"/>
                <a:sym typeface="Arimo"/>
              </a:rPr>
              <a:t>Bats</a:t>
            </a:r>
            <a:endParaRPr sz="900"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2231" name="Google Shape;2231;p43"/>
          <p:cNvSpPr/>
          <p:nvPr/>
        </p:nvSpPr>
        <p:spPr>
          <a:xfrm rot="-3004019">
            <a:off x="7755514" y="4043900"/>
            <a:ext cx="638893" cy="313704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Arimo"/>
                <a:ea typeface="Arimo"/>
                <a:cs typeface="Arimo"/>
                <a:sym typeface="Arimo"/>
              </a:rPr>
              <a:t>Mini PEKKA</a:t>
            </a:r>
            <a:endParaRPr sz="900"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2232" name="Google Shape;2232;p43"/>
          <p:cNvSpPr/>
          <p:nvPr/>
        </p:nvSpPr>
        <p:spPr>
          <a:xfrm>
            <a:off x="496050" y="4491525"/>
            <a:ext cx="8153400" cy="101700"/>
          </a:xfrm>
          <a:prstGeom prst="rect">
            <a:avLst/>
          </a:prstGeom>
          <a:solidFill>
            <a:schemeClr val="accent5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2233" name="Google Shape;2233;p43"/>
          <p:cNvSpPr/>
          <p:nvPr/>
        </p:nvSpPr>
        <p:spPr>
          <a:xfrm>
            <a:off x="4359144" y="4366740"/>
            <a:ext cx="672300" cy="168900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Arimo"/>
                <a:ea typeface="Arimo"/>
                <a:cs typeface="Arimo"/>
                <a:sym typeface="Arimo"/>
              </a:rPr>
              <a:t>Card</a:t>
            </a:r>
            <a:endParaRPr sz="1100">
              <a:latin typeface="Arimo"/>
              <a:ea typeface="Arimo"/>
              <a:cs typeface="Arimo"/>
              <a:sym typeface="Arim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7" name="Shape 2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8" name="Google Shape;2238;p4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Odds Ratio</a:t>
            </a:r>
            <a:endParaRPr/>
          </a:p>
        </p:txBody>
      </p:sp>
      <p:graphicFrame>
        <p:nvGraphicFramePr>
          <p:cNvPr id="2239" name="Google Shape;2239;p44"/>
          <p:cNvGraphicFramePr/>
          <p:nvPr/>
        </p:nvGraphicFramePr>
        <p:xfrm>
          <a:off x="952500" y="12642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{0D72E427-CA08-4E4D-8F47-F746E04013F5}</a:tableStyleId>
              </a:tblPr>
              <a:tblGrid>
                <a:gridCol w="2413000"/>
                <a:gridCol w="2413000"/>
                <a:gridCol w="24130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With Card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Without Card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Winner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Winner With Card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Winner Without Card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Loser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Loser With Card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Loser Without Card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240" name="Google Shape;2240;p44"/>
          <p:cNvSpPr txBox="1"/>
          <p:nvPr/>
        </p:nvSpPr>
        <p:spPr>
          <a:xfrm>
            <a:off x="965500" y="2612875"/>
            <a:ext cx="7226100" cy="68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How does having a specific card affect the odds of winning or losing?</a:t>
            </a:r>
            <a:endParaRPr sz="16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pic>
        <p:nvPicPr>
          <p:cNvPr id="2241" name="Google Shape;2241;p44" title="OR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1575" y="3042650"/>
            <a:ext cx="4833925" cy="148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5" name="Shape 2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6" name="Google Shape;2246;p4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 Squared Test</a:t>
            </a:r>
            <a:endParaRPr/>
          </a:p>
        </p:txBody>
      </p:sp>
      <p:pic>
        <p:nvPicPr>
          <p:cNvPr id="2247" name="Google Shape;2247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5070" y="2001207"/>
            <a:ext cx="3993850" cy="100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8" name="Google Shape;2248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36746" y="3386800"/>
            <a:ext cx="9180754" cy="1009750"/>
          </a:xfrm>
          <a:prstGeom prst="rect">
            <a:avLst/>
          </a:prstGeom>
          <a:noFill/>
          <a:ln>
            <a:noFill/>
          </a:ln>
        </p:spPr>
      </p:pic>
      <p:sp>
        <p:nvSpPr>
          <p:cNvPr id="2249" name="Google Shape;2249;p45"/>
          <p:cNvSpPr txBox="1"/>
          <p:nvPr/>
        </p:nvSpPr>
        <p:spPr>
          <a:xfrm>
            <a:off x="930050" y="1049850"/>
            <a:ext cx="7586100" cy="8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How do our observed values and expected values differ? </a:t>
            </a:r>
            <a:endParaRPr sz="16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Null: They do not differ. </a:t>
            </a:r>
            <a:endParaRPr sz="16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Alternative: They do differ. </a:t>
            </a:r>
            <a:endParaRPr sz="16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4" name="Google Shape;2254;p46" title="pvalG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5400" y="3088750"/>
            <a:ext cx="6733199" cy="183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5" name="Google Shape;2255;p46" title="scatter_G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89524" y="155750"/>
            <a:ext cx="4364951" cy="286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9" name="Shape 2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0" name="Google Shape;2260;p47"/>
          <p:cNvSpPr txBox="1"/>
          <p:nvPr>
            <p:ph idx="1" type="subTitle"/>
          </p:nvPr>
        </p:nvSpPr>
        <p:spPr>
          <a:xfrm>
            <a:off x="720047" y="2454200"/>
            <a:ext cx="6808200" cy="11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latin typeface="Poppins"/>
                <a:ea typeface="Poppins"/>
                <a:cs typeface="Poppins"/>
                <a:sym typeface="Poppins"/>
              </a:rPr>
              <a:t>Summary / Takeaway</a:t>
            </a:r>
            <a:endParaRPr b="1" sz="40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261" name="Google Shape;2261;p47"/>
          <p:cNvSpPr txBox="1"/>
          <p:nvPr>
            <p:ph idx="4294967295" type="title"/>
          </p:nvPr>
        </p:nvSpPr>
        <p:spPr>
          <a:xfrm>
            <a:off x="754451" y="957946"/>
            <a:ext cx="1257300" cy="968400"/>
          </a:xfrm>
          <a:prstGeom prst="rect">
            <a:avLst/>
          </a:prstGeom>
          <a:solidFill>
            <a:schemeClr val="accent1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 04</a:t>
            </a:r>
            <a:endParaRPr sz="50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5" name="Shape 2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6" name="Google Shape;2266;p48"/>
          <p:cNvSpPr txBox="1"/>
          <p:nvPr>
            <p:ph type="title"/>
          </p:nvPr>
        </p:nvSpPr>
        <p:spPr>
          <a:xfrm>
            <a:off x="723900" y="552449"/>
            <a:ext cx="7696200" cy="639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2267" name="Google Shape;2267;p48"/>
          <p:cNvSpPr txBox="1"/>
          <p:nvPr>
            <p:ph idx="4294967295" type="body"/>
          </p:nvPr>
        </p:nvSpPr>
        <p:spPr>
          <a:xfrm>
            <a:off x="720000" y="1152475"/>
            <a:ext cx="7704000" cy="353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We were able to create a successful model that determines whether a deck will win or lose given cards and their levels.</a:t>
            </a:r>
            <a:endParaRPr sz="15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/>
              <a:t>Limitations:</a:t>
            </a:r>
            <a:endParaRPr b="1" sz="1500"/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Lack of application to current gameplay</a:t>
            </a:r>
            <a:endParaRPr sz="1500"/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Card mechanics</a:t>
            </a:r>
            <a:endParaRPr sz="1500"/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Game mechanics</a:t>
            </a:r>
            <a:endParaRPr sz="1500"/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It also seems that cards and levels are not the only factor that determine a win or loss</a:t>
            </a:r>
            <a:endParaRPr sz="1500"/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Experience</a:t>
            </a:r>
            <a:endParaRPr sz="1500"/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Strategy</a:t>
            </a:r>
            <a:endParaRPr sz="15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1" name="Shape 2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2" name="Google Shape;2272;p49"/>
          <p:cNvSpPr txBox="1"/>
          <p:nvPr>
            <p:ph type="title"/>
          </p:nvPr>
        </p:nvSpPr>
        <p:spPr>
          <a:xfrm>
            <a:off x="2467200" y="1300966"/>
            <a:ext cx="420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700"/>
              <a:t>Thank You</a:t>
            </a:r>
            <a:endParaRPr sz="87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6" name="Shape 2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7" name="Google Shape;2277;p50"/>
          <p:cNvSpPr txBox="1"/>
          <p:nvPr>
            <p:ph type="title"/>
          </p:nvPr>
        </p:nvSpPr>
        <p:spPr>
          <a:xfrm>
            <a:off x="720000" y="523275"/>
            <a:ext cx="7704000" cy="66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Sources</a:t>
            </a:r>
            <a:endParaRPr/>
          </a:p>
        </p:txBody>
      </p:sp>
      <p:sp>
        <p:nvSpPr>
          <p:cNvPr id="2278" name="Google Shape;2278;p50"/>
          <p:cNvSpPr txBox="1"/>
          <p:nvPr>
            <p:ph idx="1" type="body"/>
          </p:nvPr>
        </p:nvSpPr>
        <p:spPr>
          <a:xfrm>
            <a:off x="720000" y="1152475"/>
            <a:ext cx="7704000" cy="345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2700" lvl="0" marL="3556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social, alter ego. “All 6 Deck Types in Clash Royale.” </a:t>
            </a:r>
            <a:r>
              <a:rPr i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YouTube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YouTube, 15 Oct. 2025, www.youtube.com/shorts/ bPjRQsIZSMI. 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2700" lvl="0" marL="3556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Wando, Bwando. “Clash Royale S18 Ladder Datasets (37.9m Matches).” </a:t>
            </a:r>
            <a:r>
              <a:rPr i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Kaggle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28 Nov. 2024, www.kaggle.com/ datasets/bwandowando/clash-royale-season-18-dec-0320-dataset. 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2700" lvl="0" marL="3556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Wiki, Contributors to Clash Royale. “Basics of Battle.” </a:t>
            </a:r>
            <a:r>
              <a:rPr i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Clash Royale Wiki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Fandom, Inc., clashroyale.fandom.com/ wiki/Basics_of_Battle. Accessed 13 Nov. 2025. 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2700" lvl="0" marL="3556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Witt, Jeff. “A Tale of Two Games: How Clash Royale and AFK Arena Handled Their Monetization Differently.” </a:t>
            </a:r>
            <a:r>
              <a:rPr i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</a:t>
            </a:r>
            <a:r>
              <a:rPr i="1" lang="en" sz="1100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rPr>
              <a:t>dium</a:t>
            </a:r>
            <a:r>
              <a:rPr lang="en" sz="1100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rPr>
              <a:t>, ggDigest.com, 25 Feb. 2021, </a:t>
            </a: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medium.com/ggdigest/a-tale-of-two-games-how-clash-royale-and-afk-arena</a:t>
            </a:r>
            <a:r>
              <a:rPr lang="en" sz="1100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rPr>
              <a:t> -handled-their-monetization-differently-8f58a05d9985. </a:t>
            </a:r>
            <a:endParaRPr>
              <a:solidFill>
                <a:srgbClr val="191919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91919"/>
                </a:solidFill>
              </a:rPr>
              <a:t>Github: </a:t>
            </a:r>
            <a:r>
              <a:rPr lang="en" u="sng">
                <a:solidFill>
                  <a:srgbClr val="191919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https://github.com/CyberVison24/Datathon-Fall-2025.git</a:t>
            </a:r>
            <a:r>
              <a:rPr lang="en">
                <a:solidFill>
                  <a:srgbClr val="191919"/>
                </a:solidFill>
              </a:rPr>
              <a:t> </a:t>
            </a:r>
            <a:endParaRPr>
              <a:solidFill>
                <a:srgbClr val="19191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1" name="Shape 2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2" name="Google Shape;2082;p2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General Gameplay  </a:t>
            </a:r>
            <a:endParaRPr/>
          </a:p>
        </p:txBody>
      </p:sp>
      <p:pic>
        <p:nvPicPr>
          <p:cNvPr id="2083" name="Google Shape;208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7746" y="1208050"/>
            <a:ext cx="2697725" cy="3597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84" name="Google Shape;2084;p25"/>
          <p:cNvSpPr txBox="1"/>
          <p:nvPr/>
        </p:nvSpPr>
        <p:spPr>
          <a:xfrm>
            <a:off x="4528100" y="1443800"/>
            <a:ext cx="4065300" cy="297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Gameplay</a:t>
            </a:r>
            <a:endParaRPr sz="15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-"/>
            </a:pPr>
            <a:r>
              <a:rPr lang="en" sz="15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3 minute s</a:t>
            </a:r>
            <a:r>
              <a:rPr lang="en" sz="15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trategy game where two players compete to destroy each other’s towers</a:t>
            </a:r>
            <a:endParaRPr sz="15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-"/>
            </a:pPr>
            <a:r>
              <a:rPr lang="en" sz="15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Each player has a deck of 8 cards, consisting of troops, spells, elixir and towers (e.g. Mortar, X-Bow, and Inferno Tower)</a:t>
            </a:r>
            <a:endParaRPr sz="15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-"/>
            </a:pPr>
            <a:r>
              <a:rPr lang="en" sz="15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Each player’s territory is connected by two bridges</a:t>
            </a:r>
            <a:endParaRPr sz="15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8" name="Shape 2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9" name="Google Shape;208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64400" y="3996650"/>
            <a:ext cx="2153926" cy="1074450"/>
          </a:xfrm>
          <a:prstGeom prst="rect">
            <a:avLst/>
          </a:prstGeom>
          <a:noFill/>
          <a:ln>
            <a:noFill/>
          </a:ln>
        </p:spPr>
      </p:pic>
      <p:sp>
        <p:nvSpPr>
          <p:cNvPr id="2090" name="Google Shape;2090;p26"/>
          <p:cNvSpPr txBox="1"/>
          <p:nvPr>
            <p:ph type="title"/>
          </p:nvPr>
        </p:nvSpPr>
        <p:spPr>
          <a:xfrm>
            <a:off x="629525" y="1989775"/>
            <a:ext cx="7463100" cy="12246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5000"/>
              <a:buNone/>
            </a:pPr>
            <a:r>
              <a:rPr lang="en"/>
              <a:t>Initial Analysis</a:t>
            </a:r>
            <a:endParaRPr/>
          </a:p>
        </p:txBody>
      </p:sp>
      <p:sp>
        <p:nvSpPr>
          <p:cNvPr id="2091" name="Google Shape;2091;p26"/>
          <p:cNvSpPr txBox="1"/>
          <p:nvPr>
            <p:ph idx="2" type="title"/>
          </p:nvPr>
        </p:nvSpPr>
        <p:spPr>
          <a:xfrm>
            <a:off x="723900" y="866228"/>
            <a:ext cx="1257300" cy="96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092" name="Google Shape;2092;p26"/>
          <p:cNvSpPr txBox="1"/>
          <p:nvPr>
            <p:ph idx="1" type="subTitle"/>
          </p:nvPr>
        </p:nvSpPr>
        <p:spPr>
          <a:xfrm>
            <a:off x="629525" y="3141225"/>
            <a:ext cx="7463100" cy="44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i="1" lang="en"/>
              <a:t>What we Saw, Cleaned, and Questioned</a:t>
            </a:r>
            <a:endParaRPr i="1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2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Initial Analysis</a:t>
            </a:r>
            <a:endParaRPr/>
          </a:p>
        </p:txBody>
      </p:sp>
      <p:sp>
        <p:nvSpPr>
          <p:cNvPr id="2098" name="Google Shape;2098;p27"/>
          <p:cNvSpPr txBox="1"/>
          <p:nvPr>
            <p:ph idx="4" type="subTitle"/>
          </p:nvPr>
        </p:nvSpPr>
        <p:spPr>
          <a:xfrm>
            <a:off x="1369634" y="1732029"/>
            <a:ext cx="2279100" cy="39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Content</a:t>
            </a:r>
            <a:endParaRPr i="1"/>
          </a:p>
        </p:txBody>
      </p:sp>
      <p:sp>
        <p:nvSpPr>
          <p:cNvPr id="2099" name="Google Shape;2099;p27"/>
          <p:cNvSpPr txBox="1"/>
          <p:nvPr>
            <p:ph idx="5" type="subTitle"/>
          </p:nvPr>
        </p:nvSpPr>
        <p:spPr>
          <a:xfrm>
            <a:off x="5471659" y="1686168"/>
            <a:ext cx="22791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Size/Shape</a:t>
            </a:r>
            <a:endParaRPr i="1"/>
          </a:p>
        </p:txBody>
      </p:sp>
      <p:pic>
        <p:nvPicPr>
          <p:cNvPr descr="a black and white icon of a magnifying glass (Provided by Tenor)" id="2100" name="Google Shape;210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2419" y="2438785"/>
            <a:ext cx="1404100" cy="14041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raph  chart  statistics (Provided by Getty Images)" id="2101" name="Google Shape;2101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28815" y="2263680"/>
            <a:ext cx="1836324" cy="1836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5" name="Shape 2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6" name="Google Shape;2106;p28"/>
          <p:cNvSpPr txBox="1"/>
          <p:nvPr>
            <p:ph idx="4294967295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Content</a:t>
            </a:r>
            <a:endParaRPr/>
          </a:p>
        </p:txBody>
      </p:sp>
      <p:sp>
        <p:nvSpPr>
          <p:cNvPr id="2107" name="Google Shape;2107;p28"/>
          <p:cNvSpPr txBox="1"/>
          <p:nvPr>
            <p:ph type="title"/>
          </p:nvPr>
        </p:nvSpPr>
        <p:spPr>
          <a:xfrm>
            <a:off x="866027" y="1474675"/>
            <a:ext cx="33477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Time</a:t>
            </a:r>
            <a:endParaRPr b="0" i="1"/>
          </a:p>
        </p:txBody>
      </p:sp>
      <p:sp>
        <p:nvSpPr>
          <p:cNvPr id="2108" name="Google Shape;2108;p28"/>
          <p:cNvSpPr txBox="1"/>
          <p:nvPr>
            <p:ph idx="2" type="title"/>
          </p:nvPr>
        </p:nvSpPr>
        <p:spPr>
          <a:xfrm>
            <a:off x="4780175" y="1474675"/>
            <a:ext cx="34584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Relevancy</a:t>
            </a:r>
            <a:endParaRPr i="1"/>
          </a:p>
        </p:txBody>
      </p:sp>
      <p:sp>
        <p:nvSpPr>
          <p:cNvPr id="2109" name="Google Shape;2109;p28"/>
          <p:cNvSpPr txBox="1"/>
          <p:nvPr/>
        </p:nvSpPr>
        <p:spPr>
          <a:xfrm>
            <a:off x="941650" y="1988225"/>
            <a:ext cx="32721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mo"/>
              <a:buChar char="●"/>
            </a:pPr>
            <a:r>
              <a:rPr lang="en" sz="25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December 2020:</a:t>
            </a:r>
            <a:r>
              <a:rPr b="1" lang="en" sz="25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" sz="25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7-11</a:t>
            </a:r>
            <a:r>
              <a:rPr b="1" lang="en" sz="25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 AND </a:t>
            </a:r>
            <a:r>
              <a:rPr lang="en" sz="25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14-18</a:t>
            </a:r>
            <a:endParaRPr sz="25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mo"/>
              <a:buChar char="●"/>
            </a:pPr>
            <a:r>
              <a:rPr lang="en" sz="25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Weekdays </a:t>
            </a:r>
            <a:r>
              <a:rPr b="1" lang="en" sz="25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ONLY</a:t>
            </a:r>
            <a:endParaRPr sz="25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mo"/>
              <a:buChar char="●"/>
            </a:pPr>
            <a:r>
              <a:rPr b="1" lang="en" sz="25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24 Hour</a:t>
            </a:r>
            <a:r>
              <a:rPr lang="en" sz="25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 Periods</a:t>
            </a:r>
            <a:endParaRPr sz="25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2110" name="Google Shape;2110;p28"/>
          <p:cNvSpPr txBox="1"/>
          <p:nvPr/>
        </p:nvSpPr>
        <p:spPr>
          <a:xfrm>
            <a:off x="4780175" y="1988225"/>
            <a:ext cx="41235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mo"/>
              <a:buChar char="●"/>
            </a:pPr>
            <a:r>
              <a:rPr lang="en" sz="25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Season </a:t>
            </a:r>
            <a:r>
              <a:rPr b="1" lang="en" sz="25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18, LOGMAS</a:t>
            </a:r>
            <a:endParaRPr b="1" sz="25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mo"/>
              <a:buChar char="●"/>
            </a:pPr>
            <a:r>
              <a:rPr lang="en" sz="25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Winter Event</a:t>
            </a:r>
            <a:endParaRPr sz="25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(Mother Witch)</a:t>
            </a:r>
            <a:endParaRPr sz="25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pic>
        <p:nvPicPr>
          <p:cNvPr id="2111" name="Google Shape;211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9175" y="3509200"/>
            <a:ext cx="2411251" cy="1356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5" name="Shape 2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6" name="Google Shape;2116;p2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Size/Shape</a:t>
            </a:r>
            <a:endParaRPr sz="2200"/>
          </a:p>
        </p:txBody>
      </p:sp>
      <p:pic>
        <p:nvPicPr>
          <p:cNvPr id="2117" name="Google Shape;2117;p29" title="Screenshot 2025-11-13 at 8.30.03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2223" y="1017725"/>
            <a:ext cx="6099548" cy="2662600"/>
          </a:xfrm>
          <a:prstGeom prst="rect">
            <a:avLst/>
          </a:prstGeom>
          <a:noFill/>
          <a:ln>
            <a:noFill/>
          </a:ln>
        </p:spPr>
      </p:pic>
      <p:sp>
        <p:nvSpPr>
          <p:cNvPr id="2118" name="Google Shape;2118;p29"/>
          <p:cNvSpPr txBox="1"/>
          <p:nvPr/>
        </p:nvSpPr>
        <p:spPr>
          <a:xfrm>
            <a:off x="2522850" y="3727500"/>
            <a:ext cx="40983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0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Snippet of data </a:t>
            </a:r>
            <a:endParaRPr i="1" sz="20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0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5 out of 16.8 MILLION Rows</a:t>
            </a:r>
            <a:endParaRPr b="1" i="1" sz="20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0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&amp;</a:t>
            </a:r>
            <a:endParaRPr b="1" i="1" sz="20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0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74 Columns</a:t>
            </a:r>
            <a:endParaRPr b="1" i="1" sz="20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2" name="Shape 2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3" name="Google Shape;2123;p30"/>
          <p:cNvSpPr txBox="1"/>
          <p:nvPr>
            <p:ph type="title"/>
          </p:nvPr>
        </p:nvSpPr>
        <p:spPr>
          <a:xfrm>
            <a:off x="1284000" y="1081250"/>
            <a:ext cx="6576000" cy="79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Initial Question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124" name="Google Shape;2124;p30"/>
          <p:cNvSpPr txBox="1"/>
          <p:nvPr>
            <p:ph idx="1" type="subTitle"/>
          </p:nvPr>
        </p:nvSpPr>
        <p:spPr>
          <a:xfrm>
            <a:off x="1284000" y="2086475"/>
            <a:ext cx="6576000" cy="18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3200" u="sng">
                <a:latin typeface="Arimo SemiBold"/>
                <a:ea typeface="Arimo SemiBold"/>
                <a:cs typeface="Arimo SemiBold"/>
                <a:sym typeface="Arimo SemiBold"/>
              </a:rPr>
              <a:t>How do different card combinations and cards selected affect the outcome of a match?</a:t>
            </a:r>
            <a:endParaRPr i="1" sz="3200" u="sng">
              <a:latin typeface="Arimo SemiBold"/>
              <a:ea typeface="Arimo SemiBold"/>
              <a:cs typeface="Arimo SemiBold"/>
              <a:sym typeface="Arimo SemiBol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8" name="Shape 2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9" name="Google Shape;2129;p31" title="Screenshot 2025-11-13 at 11.06.18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67950"/>
            <a:ext cx="8839204" cy="3401022"/>
          </a:xfrm>
          <a:prstGeom prst="rect">
            <a:avLst/>
          </a:prstGeom>
          <a:noFill/>
          <a:ln>
            <a:noFill/>
          </a:ln>
        </p:spPr>
      </p:pic>
      <p:sp>
        <p:nvSpPr>
          <p:cNvPr id="2130" name="Google Shape;2130;p31"/>
          <p:cNvSpPr txBox="1"/>
          <p:nvPr>
            <p:ph type="title"/>
          </p:nvPr>
        </p:nvSpPr>
        <p:spPr>
          <a:xfrm>
            <a:off x="723900" y="552450"/>
            <a:ext cx="7696200" cy="71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Cleaning the Dataset</a:t>
            </a:r>
            <a:endParaRPr/>
          </a:p>
        </p:txBody>
      </p:sp>
      <p:sp>
        <p:nvSpPr>
          <p:cNvPr id="2131" name="Google Shape;2131;p31"/>
          <p:cNvSpPr txBox="1"/>
          <p:nvPr/>
        </p:nvSpPr>
        <p:spPr>
          <a:xfrm>
            <a:off x="261850" y="3329225"/>
            <a:ext cx="140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FF0000"/>
                </a:solidFill>
                <a:latin typeface="Arimo SemiBold"/>
                <a:ea typeface="Arimo SemiBold"/>
                <a:cs typeface="Arimo SemiBold"/>
                <a:sym typeface="Arimo SemiBold"/>
              </a:rPr>
              <a:t>16.8 mil x 74</a:t>
            </a:r>
            <a:endParaRPr i="1">
              <a:solidFill>
                <a:srgbClr val="FF0000"/>
              </a:solidFill>
              <a:latin typeface="Arimo SemiBold"/>
              <a:ea typeface="Arimo SemiBold"/>
              <a:cs typeface="Arimo SemiBold"/>
              <a:sym typeface="Arimo SemiBold"/>
            </a:endParaRPr>
          </a:p>
        </p:txBody>
      </p:sp>
      <p:sp>
        <p:nvSpPr>
          <p:cNvPr id="2132" name="Google Shape;2132;p31"/>
          <p:cNvSpPr txBox="1"/>
          <p:nvPr/>
        </p:nvSpPr>
        <p:spPr>
          <a:xfrm>
            <a:off x="7837400" y="3266550"/>
            <a:ext cx="144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FF0000"/>
                </a:solidFill>
                <a:latin typeface="Arimo SemiBold"/>
                <a:ea typeface="Arimo SemiBold"/>
                <a:cs typeface="Arimo SemiBold"/>
                <a:sym typeface="Arimo SemiBold"/>
              </a:rPr>
              <a:t>47,881 x 61</a:t>
            </a:r>
            <a:endParaRPr i="1">
              <a:solidFill>
                <a:srgbClr val="FF0000"/>
              </a:solidFill>
              <a:latin typeface="Arimo SemiBold"/>
              <a:ea typeface="Arimo SemiBold"/>
              <a:cs typeface="Arimo SemiBold"/>
              <a:sym typeface="Arimo SemiBol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Elegant Workplan by Slidesgo">
  <a:themeElements>
    <a:clrScheme name="Simple Light">
      <a:dk1>
        <a:srgbClr val="1C343C"/>
      </a:dk1>
      <a:lt1>
        <a:srgbClr val="F0EBE4"/>
      </a:lt1>
      <a:dk2>
        <a:srgbClr val="4C6A78"/>
      </a:dk2>
      <a:lt2>
        <a:srgbClr val="A7B3B2"/>
      </a:lt2>
      <a:accent1>
        <a:srgbClr val="E0B4A4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